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7FC27-1814-49EE-ACBE-AC894DA6C822}" type="datetimeFigureOut">
              <a:rPr lang="pt-PT" smtClean="0"/>
              <a:pPr/>
              <a:t>27-01-2016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514A-224F-4C39-B7DF-77022420D49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6000" dirty="0" smtClean="0"/>
              <a:t>Passam 180 anos…</a:t>
            </a:r>
            <a:endParaRPr lang="pt-PT" sz="6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64088" y="60932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Oficina de História 2015/2016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 descr="06 capela_baptismal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2352942" cy="3456384"/>
          </a:xfrm>
        </p:spPr>
      </p:pic>
      <p:sp>
        <p:nvSpPr>
          <p:cNvPr id="5" name="CaixaDeTexto 4"/>
          <p:cNvSpPr txBox="1"/>
          <p:nvPr/>
        </p:nvSpPr>
        <p:spPr>
          <a:xfrm>
            <a:off x="1115616" y="76470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MANOEL AGOSTINHO MADEIRA TORRES</a:t>
            </a:r>
            <a:endParaRPr lang="pt-PT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55172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Nasceu a 21 de Novembro de 1771  e foi batizado na igreja de S. Pedro de Torres Vedras.</a:t>
            </a:r>
            <a:endParaRPr lang="pt-PT" dirty="0"/>
          </a:p>
        </p:txBody>
      </p:sp>
      <p:pic>
        <p:nvPicPr>
          <p:cNvPr id="7" name="Imagem 6" descr="baptismo Madeira Torre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700808"/>
            <a:ext cx="3240360" cy="461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Frequentou a Universidade de Coimbra onde se doutorou em Direito Canónico ( 1795).</a:t>
            </a:r>
          </a:p>
          <a:p>
            <a:pPr>
              <a:buNone/>
            </a:pPr>
            <a:endParaRPr lang="pt-PT" sz="2400" dirty="0"/>
          </a:p>
          <a:p>
            <a:pPr>
              <a:buNone/>
            </a:pPr>
            <a:r>
              <a:rPr lang="pt-PT" sz="2400" dirty="0" smtClean="0"/>
              <a:t>Lecionou na Faculdade de Direito</a:t>
            </a:r>
          </a:p>
          <a:p>
            <a:pPr>
              <a:buNone/>
            </a:pPr>
            <a:r>
              <a:rPr lang="pt-PT" sz="2400" dirty="0"/>
              <a:t>d</a:t>
            </a:r>
            <a:r>
              <a:rPr lang="pt-PT" sz="2400" dirty="0" smtClean="0"/>
              <a:t>a Universidade de Coimbra entre</a:t>
            </a:r>
          </a:p>
          <a:p>
            <a:pPr>
              <a:buNone/>
            </a:pPr>
            <a:r>
              <a:rPr lang="pt-PT" sz="2400" dirty="0"/>
              <a:t> </a:t>
            </a:r>
            <a:r>
              <a:rPr lang="pt-PT" sz="2400" dirty="0" smtClean="0"/>
              <a:t>anos os anos de 1795 e 1797.</a:t>
            </a:r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endParaRPr lang="pt-PT" sz="2400" dirty="0" smtClean="0"/>
          </a:p>
        </p:txBody>
      </p:sp>
      <p:pic>
        <p:nvPicPr>
          <p:cNvPr id="4" name="Imagem 3" descr="Coimb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511304" cy="2450843"/>
          </a:xfrm>
          <a:prstGeom prst="rect">
            <a:avLst/>
          </a:prstGeom>
        </p:spPr>
      </p:pic>
      <p:pic>
        <p:nvPicPr>
          <p:cNvPr id="5" name="Imagem 4" descr="MADEIRA TORRES 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861048"/>
            <a:ext cx="3131840" cy="234888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923928" y="4941168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Recebeu o priorado de </a:t>
            </a:r>
            <a:r>
              <a:rPr lang="pt-PT" sz="2400" dirty="0" err="1" smtClean="0"/>
              <a:t>Sta</a:t>
            </a:r>
            <a:r>
              <a:rPr lang="pt-PT" sz="2400" dirty="0" smtClean="0"/>
              <a:t> Maria do Castelo a 13 de novembro de 1797 e aí se manteve até 1834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62646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PT" sz="2000" dirty="0" smtClean="0"/>
              <a:t>     </a:t>
            </a:r>
          </a:p>
          <a:p>
            <a:pPr algn="just">
              <a:buNone/>
            </a:pPr>
            <a:endParaRPr lang="pt-PT" sz="2000" dirty="0"/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endParaRPr lang="pt-PT" sz="2000" dirty="0"/>
          </a:p>
          <a:p>
            <a:pPr algn="just">
              <a:buNone/>
            </a:pPr>
            <a:endParaRPr lang="pt-PT" sz="2000" dirty="0"/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r>
              <a:rPr lang="pt-PT" sz="2000" dirty="0"/>
              <a:t> </a:t>
            </a:r>
            <a:r>
              <a:rPr lang="pt-PT" sz="2000" dirty="0" smtClean="0"/>
              <a:t>     </a:t>
            </a:r>
          </a:p>
          <a:p>
            <a:pPr algn="just">
              <a:buNone/>
            </a:pPr>
            <a:endParaRPr lang="pt-PT" sz="2000" dirty="0"/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endParaRPr lang="pt-PT" sz="2000" dirty="0"/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r>
              <a:rPr lang="pt-PT" sz="2400" dirty="0"/>
              <a:t> </a:t>
            </a:r>
            <a:r>
              <a:rPr lang="pt-PT" sz="2400" dirty="0" smtClean="0"/>
              <a:t>    </a:t>
            </a:r>
          </a:p>
          <a:p>
            <a:pPr algn="just">
              <a:buNone/>
            </a:pPr>
            <a:r>
              <a:rPr lang="pt-PT" sz="2400" dirty="0" smtClean="0"/>
              <a:t>     Durante </a:t>
            </a:r>
            <a:r>
              <a:rPr lang="pt-PT" sz="2400" dirty="0"/>
              <a:t>as invasões francesas, particularmente a de 1808, desempenhou papel de relevo procurando minimizar as dificuldades dos habitantes da vila. </a:t>
            </a:r>
            <a:r>
              <a:rPr lang="pt-PT" sz="2400" dirty="0" smtClean="0"/>
              <a:t>Será, mais </a:t>
            </a:r>
            <a:r>
              <a:rPr lang="pt-PT" sz="2400" dirty="0"/>
              <a:t>tarde, encarregado de registar os estragos</a:t>
            </a:r>
            <a:r>
              <a:rPr lang="pt-PT" sz="2400" dirty="0" smtClean="0"/>
              <a:t>, feitos </a:t>
            </a:r>
            <a:r>
              <a:rPr lang="pt-PT" sz="2400" dirty="0"/>
              <a:t>pelas tropas de Junot, nas igrejas e conventos da região.</a:t>
            </a:r>
          </a:p>
          <a:p>
            <a:endParaRPr lang="pt-PT" dirty="0"/>
          </a:p>
        </p:txBody>
      </p:sp>
      <p:pic>
        <p:nvPicPr>
          <p:cNvPr id="4" name="Imagem 3" descr="0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2736304" cy="3943430"/>
          </a:xfrm>
          <a:prstGeom prst="rect">
            <a:avLst/>
          </a:prstGeom>
        </p:spPr>
      </p:pic>
      <p:pic>
        <p:nvPicPr>
          <p:cNvPr id="5" name="Imagem 4" descr="img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24744"/>
            <a:ext cx="5025950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algn="just">
              <a:buNone/>
            </a:pPr>
            <a:r>
              <a:rPr lang="pt-PT" sz="2400" dirty="0"/>
              <a:t>Em 1821, é um dos cem deputados eleitos para as </a:t>
            </a:r>
            <a:r>
              <a:rPr lang="pt-PT" sz="2400" i="1" dirty="0"/>
              <a:t>Cortes Gerais e Extraordinárias Constituintes da Nação Portuguesa</a:t>
            </a:r>
            <a:r>
              <a:rPr lang="pt-PT" sz="2400" dirty="0"/>
              <a:t>, nascidas da Revolução Liberal de 1820</a:t>
            </a:r>
            <a:r>
              <a:rPr lang="pt-PT" sz="2400" dirty="0" smtClean="0"/>
              <a:t>.</a:t>
            </a:r>
          </a:p>
          <a:p>
            <a:pPr>
              <a:buNone/>
            </a:pPr>
            <a:endParaRPr lang="pt-PT" dirty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sz="2400" dirty="0" smtClean="0"/>
              <a:t>Por </a:t>
            </a:r>
            <a:r>
              <a:rPr lang="pt-PT" sz="2400" dirty="0"/>
              <a:t>motivos de saúde pede escusa do cargo, retirando-se para a sua casa de Torres Vedras.</a:t>
            </a:r>
          </a:p>
          <a:p>
            <a:pPr>
              <a:buNone/>
            </a:pPr>
            <a:endParaRPr lang="pt-PT" dirty="0"/>
          </a:p>
        </p:txBody>
      </p:sp>
      <p:pic>
        <p:nvPicPr>
          <p:cNvPr id="4" name="Imagem 3" descr="plenario_luneta_pormen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704856" cy="2054628"/>
          </a:xfrm>
          <a:prstGeom prst="rect">
            <a:avLst/>
          </a:prstGeom>
        </p:spPr>
      </p:pic>
      <p:pic>
        <p:nvPicPr>
          <p:cNvPr id="5" name="Imagem 4" descr="MADEIRA TORRES 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509120"/>
            <a:ext cx="2808312" cy="2106234"/>
          </a:xfrm>
          <a:prstGeom prst="rect">
            <a:avLst/>
          </a:prstGeom>
        </p:spPr>
      </p:pic>
      <p:pic>
        <p:nvPicPr>
          <p:cNvPr id="6" name="Imagem 5" descr="MADEIRA TORRES 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4725144"/>
            <a:ext cx="255577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4048" y="476672"/>
            <a:ext cx="3816424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400" dirty="0" smtClean="0"/>
              <a:t>     Dedicou o seu saber e experiência ao estudo da realidade concelhia torriense, consultando fontes documentais do seu tempo, arquivos camarários e outros, o que lhe permitiu elaborar a sua obra de referência - </a:t>
            </a:r>
            <a:r>
              <a:rPr lang="pt-PT" sz="2800" i="1" dirty="0" err="1" smtClean="0"/>
              <a:t>Descripçao</a:t>
            </a:r>
            <a:r>
              <a:rPr lang="pt-PT" sz="2800" i="1" dirty="0" smtClean="0"/>
              <a:t> </a:t>
            </a:r>
            <a:r>
              <a:rPr lang="pt-PT" sz="2800" i="1" dirty="0" err="1" smtClean="0"/>
              <a:t>Historica</a:t>
            </a:r>
            <a:r>
              <a:rPr lang="pt-PT" sz="2800" i="1" dirty="0" smtClean="0"/>
              <a:t> e </a:t>
            </a:r>
            <a:r>
              <a:rPr lang="pt-PT" sz="2800" i="1" dirty="0" err="1" smtClean="0"/>
              <a:t>Economica</a:t>
            </a:r>
            <a:r>
              <a:rPr lang="pt-PT" sz="2800" i="1" dirty="0" smtClean="0"/>
              <a:t> da </a:t>
            </a:r>
            <a:r>
              <a:rPr lang="pt-PT" sz="2800" i="1" dirty="0" err="1" smtClean="0"/>
              <a:t>Villa</a:t>
            </a:r>
            <a:r>
              <a:rPr lang="pt-PT" sz="2800" i="1" dirty="0" smtClean="0"/>
              <a:t> e Termo de Torres Vedras </a:t>
            </a:r>
            <a:r>
              <a:rPr lang="pt-PT" sz="2400" i="1" dirty="0" smtClean="0"/>
              <a:t>- </a:t>
            </a:r>
            <a:r>
              <a:rPr lang="pt-PT" sz="2400" dirty="0" smtClean="0"/>
              <a:t>ainda hoje base dos estudos  de história local.    </a:t>
            </a:r>
            <a:endParaRPr lang="pt-PT" sz="2400" dirty="0"/>
          </a:p>
          <a:p>
            <a:pPr>
              <a:buNone/>
            </a:pPr>
            <a:endParaRPr lang="pt-PT" dirty="0"/>
          </a:p>
        </p:txBody>
      </p:sp>
      <p:pic>
        <p:nvPicPr>
          <p:cNvPr id="4" name="Imagem 3" descr="fonstipicio M Tor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31" y="980727"/>
            <a:ext cx="5022925" cy="5350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endParaRPr lang="pt-PT" sz="2800" b="1" dirty="0" smtClean="0"/>
          </a:p>
          <a:p>
            <a:pPr>
              <a:buNone/>
            </a:pPr>
            <a:r>
              <a:rPr lang="pt-PT" sz="2800" b="1" dirty="0" smtClean="0"/>
              <a:t>	PATRONO </a:t>
            </a:r>
            <a:r>
              <a:rPr lang="pt-PT" sz="2800" b="1" dirty="0"/>
              <a:t>DA </a:t>
            </a:r>
            <a:r>
              <a:rPr lang="pt-PT" sz="2800" b="1" dirty="0" smtClean="0"/>
              <a:t>ESCOLA</a:t>
            </a:r>
          </a:p>
          <a:p>
            <a:pPr>
              <a:buNone/>
            </a:pPr>
            <a:r>
              <a:rPr lang="pt-PT" sz="2400" dirty="0" smtClean="0"/>
              <a:t>     Pela </a:t>
            </a:r>
            <a:r>
              <a:rPr lang="pt-PT" sz="2400" dirty="0"/>
              <a:t>sua faceta de historiador local, e homem de cultura,  foi escolhido para patrono da Escola Secundária, que assim faz perdurar a  memória desde 1987</a:t>
            </a:r>
            <a:r>
              <a:rPr lang="pt-PT" sz="2400" dirty="0" smtClean="0"/>
              <a:t>.</a:t>
            </a:r>
          </a:p>
          <a:p>
            <a:pPr>
              <a:buNone/>
            </a:pPr>
            <a:endParaRPr lang="pt-PT" sz="2400" dirty="0"/>
          </a:p>
          <a:p>
            <a:pPr>
              <a:buNone/>
            </a:pPr>
            <a:endParaRPr lang="pt-PT" sz="2400" dirty="0" smtClean="0"/>
          </a:p>
          <a:p>
            <a:pPr>
              <a:buNone/>
            </a:pPr>
            <a:r>
              <a:rPr lang="pt-PT" sz="2400"/>
              <a:t> </a:t>
            </a:r>
            <a:r>
              <a:rPr lang="pt-PT" sz="2400" smtClean="0"/>
              <a:t>   </a:t>
            </a:r>
            <a:endParaRPr lang="pt-PT" sz="2400" dirty="0" smtClean="0"/>
          </a:p>
          <a:p>
            <a:pPr>
              <a:buNone/>
            </a:pPr>
            <a:r>
              <a:rPr lang="pt-PT" sz="2400" dirty="0" smtClean="0"/>
              <a:t>    Em </a:t>
            </a:r>
            <a:r>
              <a:rPr lang="pt-PT" sz="2400" b="1" dirty="0" smtClean="0"/>
              <a:t>27 de Janeiro de 1836</a:t>
            </a:r>
            <a:r>
              <a:rPr lang="pt-PT" sz="2400" dirty="0" smtClean="0"/>
              <a:t>,</a:t>
            </a:r>
          </a:p>
          <a:p>
            <a:pPr>
              <a:buNone/>
            </a:pPr>
            <a:r>
              <a:rPr lang="pt-PT" sz="2400" dirty="0"/>
              <a:t> </a:t>
            </a:r>
            <a:r>
              <a:rPr lang="pt-PT" sz="2400" dirty="0" smtClean="0"/>
              <a:t>   Manoel Agostinho de Madeira Torres</a:t>
            </a:r>
          </a:p>
          <a:p>
            <a:pPr>
              <a:buNone/>
            </a:pPr>
            <a:r>
              <a:rPr lang="pt-PT" sz="2400" dirty="0"/>
              <a:t> </a:t>
            </a:r>
            <a:r>
              <a:rPr lang="pt-PT" sz="2400" dirty="0" smtClean="0"/>
              <a:t>   falece na sua casa  da Rua dos Canos </a:t>
            </a:r>
          </a:p>
          <a:p>
            <a:pPr>
              <a:buNone/>
            </a:pPr>
            <a:r>
              <a:rPr lang="pt-PT" sz="2400" dirty="0"/>
              <a:t> </a:t>
            </a:r>
            <a:r>
              <a:rPr lang="pt-PT" sz="2400" dirty="0" smtClean="0"/>
              <a:t>   sendo  sepultado na igreja de Santa </a:t>
            </a:r>
          </a:p>
          <a:p>
            <a:pPr>
              <a:buNone/>
            </a:pPr>
            <a:r>
              <a:rPr lang="pt-PT" sz="2400" dirty="0"/>
              <a:t> </a:t>
            </a:r>
            <a:r>
              <a:rPr lang="pt-PT" sz="2400" dirty="0" smtClean="0"/>
              <a:t>   Maria do Castelo.</a:t>
            </a:r>
          </a:p>
          <a:p>
            <a:pPr>
              <a:buNone/>
            </a:pPr>
            <a:r>
              <a:rPr lang="pt-PT" sz="2400" dirty="0"/>
              <a:t> </a:t>
            </a:r>
            <a:r>
              <a:rPr lang="pt-PT" sz="2400" dirty="0" smtClean="0"/>
              <a:t>   </a:t>
            </a:r>
            <a:endParaRPr lang="pt-PT" sz="2400" dirty="0"/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endParaRPr lang="pt-PT" sz="2800" dirty="0"/>
          </a:p>
        </p:txBody>
      </p:sp>
      <p:pic>
        <p:nvPicPr>
          <p:cNvPr id="7" name="Imagem 6" descr="Obito Madeira Tor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348880"/>
            <a:ext cx="2755703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185</Words>
  <Application>Microsoft Office PowerPoint</Application>
  <PresentationFormat>Apresentação no Ecrã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Passam 180 anos…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Passam 180 anos…</dc:title>
  <dc:creator>MANELA</dc:creator>
  <cp:lastModifiedBy>Teresa Lamy</cp:lastModifiedBy>
  <cp:revision>9</cp:revision>
  <dcterms:created xsi:type="dcterms:W3CDTF">2016-01-26T23:58:04Z</dcterms:created>
  <dcterms:modified xsi:type="dcterms:W3CDTF">2016-01-27T11:33:04Z</dcterms:modified>
</cp:coreProperties>
</file>