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 id="2147483692" r:id="rId2"/>
  </p:sldMasterIdLst>
  <p:notesMasterIdLst>
    <p:notesMasterId r:id="rId55"/>
  </p:notesMasterIdLst>
  <p:sldIdLst>
    <p:sldId id="572" r:id="rId3"/>
    <p:sldId id="342" r:id="rId4"/>
    <p:sldId id="415" r:id="rId5"/>
    <p:sldId id="524" r:id="rId6"/>
    <p:sldId id="603" r:id="rId7"/>
    <p:sldId id="410" r:id="rId8"/>
    <p:sldId id="660" r:id="rId9"/>
    <p:sldId id="525" r:id="rId10"/>
    <p:sldId id="661" r:id="rId11"/>
    <p:sldId id="526" r:id="rId12"/>
    <p:sldId id="527" r:id="rId13"/>
    <p:sldId id="528" r:id="rId14"/>
    <p:sldId id="529" r:id="rId15"/>
    <p:sldId id="530"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675" r:id="rId30"/>
    <p:sldId id="676" r:id="rId31"/>
    <p:sldId id="677" r:id="rId32"/>
    <p:sldId id="678" r:id="rId33"/>
    <p:sldId id="679" r:id="rId34"/>
    <p:sldId id="680" r:id="rId35"/>
    <p:sldId id="681" r:id="rId36"/>
    <p:sldId id="682" r:id="rId37"/>
    <p:sldId id="683" r:id="rId38"/>
    <p:sldId id="684" r:id="rId39"/>
    <p:sldId id="685" r:id="rId40"/>
    <p:sldId id="686" r:id="rId41"/>
    <p:sldId id="687" r:id="rId42"/>
    <p:sldId id="688" r:id="rId43"/>
    <p:sldId id="689" r:id="rId44"/>
    <p:sldId id="690" r:id="rId45"/>
    <p:sldId id="691" r:id="rId46"/>
    <p:sldId id="692" r:id="rId47"/>
    <p:sldId id="693" r:id="rId48"/>
    <p:sldId id="694" r:id="rId49"/>
    <p:sldId id="695" r:id="rId50"/>
    <p:sldId id="696" r:id="rId51"/>
    <p:sldId id="697" r:id="rId52"/>
    <p:sldId id="368" r:id="rId53"/>
    <p:sldId id="291" r:id="rId54"/>
  </p:sldIdLst>
  <p:sldSz cx="9144000" cy="5143500" type="screen16x9"/>
  <p:notesSz cx="6858000" cy="9144000"/>
  <p:defaultTextStyle>
    <a:defPPr>
      <a:defRPr lang="pt-P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086"/>
    <a:srgbClr val="535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0" autoAdjust="0"/>
    <p:restoredTop sz="92421" autoAdjust="0"/>
  </p:normalViewPr>
  <p:slideViewPr>
    <p:cSldViewPr>
      <p:cViewPr>
        <p:scale>
          <a:sx n="87" d="100"/>
          <a:sy n="87" d="100"/>
        </p:scale>
        <p:origin x="-76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3.xml.rels><?xml version="1.0" encoding="UTF-8" standalone="yes"?>
<Relationships xmlns="http://schemas.openxmlformats.org/package/2006/relationships"><Relationship Id="rId1" Type="http://schemas.openxmlformats.org/officeDocument/2006/relationships/hyperlink" Target="http://educationnext.org/school-leaders-matter/"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blogs.kqed.org/mindshift/2014/09/how-students-can-be-partners-in-data-driven-approaches-to-learning"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educationnext.org/school-leaders-matter/"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blogs.kqed.org/mindshift/2014/09/how-students-can-be-partners-in-data-driven-approaches-to-learn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3F2B3-DDBF-458A-8A04-E03DB11A1D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0B8FBE-E7FF-4184-8596-0F09DBE58181}">
      <dgm:prSet/>
      <dgm:spPr/>
      <dgm:t>
        <a:bodyPr/>
        <a:lstStyle/>
        <a:p>
          <a:pPr rtl="0"/>
          <a:r>
            <a:rPr lang="pt-PT" dirty="0" smtClean="0"/>
            <a:t>A Another Step</a:t>
          </a:r>
          <a:endParaRPr lang="en-US" dirty="0"/>
        </a:p>
      </dgm:t>
    </dgm:pt>
    <dgm:pt modelId="{FFD74D1B-23BB-4834-A84B-C49E145324AD}" type="parTrans" cxnId="{E6E1A354-7674-42B2-B77B-C33E759E94BA}">
      <dgm:prSet/>
      <dgm:spPr/>
      <dgm:t>
        <a:bodyPr/>
        <a:lstStyle/>
        <a:p>
          <a:endParaRPr lang="pt-PT"/>
        </a:p>
      </dgm:t>
    </dgm:pt>
    <dgm:pt modelId="{67AF5F1C-0DE7-456B-9A9A-BD710475F1AF}" type="sibTrans" cxnId="{E6E1A354-7674-42B2-B77B-C33E759E94BA}">
      <dgm:prSet/>
      <dgm:spPr/>
      <dgm:t>
        <a:bodyPr/>
        <a:lstStyle/>
        <a:p>
          <a:endParaRPr lang="pt-PT"/>
        </a:p>
      </dgm:t>
    </dgm:pt>
    <dgm:pt modelId="{3824C57A-DE0F-4D6B-820B-8D122492AA74}">
      <dgm:prSet/>
      <dgm:spPr/>
      <dgm:t>
        <a:bodyPr/>
        <a:lstStyle/>
        <a:p>
          <a:pPr rtl="0"/>
          <a:r>
            <a:rPr lang="pt-PT" dirty="0" smtClean="0"/>
            <a:t>A importância das lideranças na gestão da mudança</a:t>
          </a:r>
          <a:endParaRPr lang="pt-PT" dirty="0" smtClean="0"/>
        </a:p>
      </dgm:t>
    </dgm:pt>
    <dgm:pt modelId="{E83F2B7E-2371-410E-BB8C-3E6A66228754}" type="parTrans" cxnId="{FE511D3C-D0FB-4C32-8612-812AF44235A5}">
      <dgm:prSet/>
      <dgm:spPr/>
      <dgm:t>
        <a:bodyPr/>
        <a:lstStyle/>
        <a:p>
          <a:endParaRPr lang="pt-PT"/>
        </a:p>
      </dgm:t>
    </dgm:pt>
    <dgm:pt modelId="{FE7B1DC7-C524-41AD-8BAA-F96F62F33689}" type="sibTrans" cxnId="{FE511D3C-D0FB-4C32-8612-812AF44235A5}">
      <dgm:prSet/>
      <dgm:spPr/>
      <dgm:t>
        <a:bodyPr/>
        <a:lstStyle/>
        <a:p>
          <a:endParaRPr lang="pt-PT"/>
        </a:p>
      </dgm:t>
    </dgm:pt>
    <dgm:pt modelId="{C39BFA70-2CC1-4E73-9478-FDDB351DC367}">
      <dgm:prSet/>
      <dgm:spPr/>
      <dgm:t>
        <a:bodyPr/>
        <a:lstStyle/>
        <a:p>
          <a:pPr rtl="0"/>
          <a:r>
            <a:rPr lang="pt-PT" smtClean="0"/>
            <a:t>O </a:t>
          </a:r>
          <a:r>
            <a:rPr lang="pt-PT" dirty="0" smtClean="0"/>
            <a:t>trabalho em sala de aula: análise e monitorização</a:t>
          </a:r>
          <a:endParaRPr lang="pt-PT" dirty="0" smtClean="0"/>
        </a:p>
      </dgm:t>
    </dgm:pt>
    <dgm:pt modelId="{479730D3-2DAC-4C08-ACFD-7F3A19A97FAE}" type="parTrans" cxnId="{1B3160E2-1304-422C-9AE3-0637AC824368}">
      <dgm:prSet/>
      <dgm:spPr/>
    </dgm:pt>
    <dgm:pt modelId="{EF9F5FBF-7545-4C30-83BB-FB3961C6FB2E}" type="sibTrans" cxnId="{1B3160E2-1304-422C-9AE3-0637AC824368}">
      <dgm:prSet/>
      <dgm:spPr/>
    </dgm:pt>
    <dgm:pt modelId="{868EAA1B-4E85-45A8-8891-7BAA62541004}">
      <dgm:prSet/>
      <dgm:spPr/>
      <dgm:t>
        <a:bodyPr/>
        <a:lstStyle/>
        <a:p>
          <a:pPr rtl="0"/>
          <a:r>
            <a:rPr lang="pt-PT" dirty="0" smtClean="0"/>
            <a:t>Exemplificação de acesso ao sistema e outputs disponíveis</a:t>
          </a:r>
          <a:endParaRPr lang="pt-PT" dirty="0"/>
        </a:p>
      </dgm:t>
    </dgm:pt>
    <dgm:pt modelId="{EBB7817F-AB39-420E-9EB4-48E32AB4AA9A}" type="parTrans" cxnId="{996A0891-27DA-4406-871D-235E847C485D}">
      <dgm:prSet/>
      <dgm:spPr/>
      <dgm:t>
        <a:bodyPr/>
        <a:lstStyle/>
        <a:p>
          <a:endParaRPr lang="pt-PT"/>
        </a:p>
      </dgm:t>
    </dgm:pt>
    <dgm:pt modelId="{9A61D826-4BD6-4099-A5D1-AC367B953567}" type="sibTrans" cxnId="{996A0891-27DA-4406-871D-235E847C485D}">
      <dgm:prSet/>
      <dgm:spPr/>
      <dgm:t>
        <a:bodyPr/>
        <a:lstStyle/>
        <a:p>
          <a:endParaRPr lang="pt-PT"/>
        </a:p>
      </dgm:t>
    </dgm:pt>
    <dgm:pt modelId="{DEF79E47-0EE1-47BE-B25D-2254F01B7FF5}">
      <dgm:prSet/>
      <dgm:spPr/>
      <dgm:t>
        <a:bodyPr/>
        <a:lstStyle/>
        <a:p>
          <a:pPr rtl="0"/>
          <a:r>
            <a:rPr lang="pt-PT" dirty="0" smtClean="0"/>
            <a:t>Dúvidas e Questões</a:t>
          </a:r>
          <a:endParaRPr lang="pt-PT" dirty="0"/>
        </a:p>
      </dgm:t>
    </dgm:pt>
    <dgm:pt modelId="{943E50AF-9EEB-424E-BB60-B07ACD246D46}" type="parTrans" cxnId="{C459E952-9059-444E-9A38-892C1EB6253E}">
      <dgm:prSet/>
      <dgm:spPr/>
      <dgm:t>
        <a:bodyPr/>
        <a:lstStyle/>
        <a:p>
          <a:endParaRPr lang="pt-PT"/>
        </a:p>
      </dgm:t>
    </dgm:pt>
    <dgm:pt modelId="{CA19E812-D272-4955-9DF9-0EAF20A3B322}" type="sibTrans" cxnId="{C459E952-9059-444E-9A38-892C1EB6253E}">
      <dgm:prSet/>
      <dgm:spPr/>
      <dgm:t>
        <a:bodyPr/>
        <a:lstStyle/>
        <a:p>
          <a:endParaRPr lang="pt-PT"/>
        </a:p>
      </dgm:t>
    </dgm:pt>
    <dgm:pt modelId="{B60CE7AF-A9D3-4B86-BC2A-1EB3AC275EDD}">
      <dgm:prSet/>
      <dgm:spPr/>
      <dgm:t>
        <a:bodyPr/>
        <a:lstStyle/>
        <a:p>
          <a:r>
            <a:rPr lang="pt-PT" dirty="0" smtClean="0"/>
            <a:t>Temas </a:t>
          </a:r>
          <a:r>
            <a:rPr lang="pt-PT" dirty="0" smtClean="0"/>
            <a:t>para reflexão</a:t>
          </a:r>
          <a:endParaRPr lang="pt-PT" dirty="0"/>
        </a:p>
      </dgm:t>
    </dgm:pt>
    <dgm:pt modelId="{FE562377-6374-4BBB-A815-9C35FD6663DD}" type="parTrans" cxnId="{46109B94-814D-4C94-AA7E-F83430F15C45}">
      <dgm:prSet/>
      <dgm:spPr/>
    </dgm:pt>
    <dgm:pt modelId="{3153185D-4C37-4FE2-83FD-F9225D6BC404}" type="sibTrans" cxnId="{46109B94-814D-4C94-AA7E-F83430F15C45}">
      <dgm:prSet/>
      <dgm:spPr/>
    </dgm:pt>
    <dgm:pt modelId="{EC32643F-46C1-490D-B065-0D7E84751DDB}" type="pres">
      <dgm:prSet presAssocID="{5A63F2B3-DDBF-458A-8A04-E03DB11A1DAB}" presName="vert0" presStyleCnt="0">
        <dgm:presLayoutVars>
          <dgm:dir/>
          <dgm:animOne val="branch"/>
          <dgm:animLvl val="lvl"/>
        </dgm:presLayoutVars>
      </dgm:prSet>
      <dgm:spPr/>
      <dgm:t>
        <a:bodyPr/>
        <a:lstStyle/>
        <a:p>
          <a:endParaRPr lang="pt-PT"/>
        </a:p>
      </dgm:t>
    </dgm:pt>
    <dgm:pt modelId="{C0056676-5E38-405F-8EF9-104C4E417260}" type="pres">
      <dgm:prSet presAssocID="{AD0B8FBE-E7FF-4184-8596-0F09DBE58181}" presName="thickLine" presStyleLbl="alignNode1" presStyleIdx="0" presStyleCnt="6"/>
      <dgm:spPr/>
    </dgm:pt>
    <dgm:pt modelId="{B2737641-C212-49E9-9D4B-505633982B80}" type="pres">
      <dgm:prSet presAssocID="{AD0B8FBE-E7FF-4184-8596-0F09DBE58181}" presName="horz1" presStyleCnt="0"/>
      <dgm:spPr/>
    </dgm:pt>
    <dgm:pt modelId="{C06E96A1-20F9-4993-9A54-912AC15CD699}" type="pres">
      <dgm:prSet presAssocID="{AD0B8FBE-E7FF-4184-8596-0F09DBE58181}" presName="tx1" presStyleLbl="revTx" presStyleIdx="0" presStyleCnt="6"/>
      <dgm:spPr/>
      <dgm:t>
        <a:bodyPr/>
        <a:lstStyle/>
        <a:p>
          <a:endParaRPr lang="pt-PT"/>
        </a:p>
      </dgm:t>
    </dgm:pt>
    <dgm:pt modelId="{955F3412-080F-4C5B-A870-0AE78F640762}" type="pres">
      <dgm:prSet presAssocID="{AD0B8FBE-E7FF-4184-8596-0F09DBE58181}" presName="vert1" presStyleCnt="0"/>
      <dgm:spPr/>
    </dgm:pt>
    <dgm:pt modelId="{A4BECA58-1152-4917-A3D5-B97379DF7C1B}" type="pres">
      <dgm:prSet presAssocID="{3824C57A-DE0F-4D6B-820B-8D122492AA74}" presName="thickLine" presStyleLbl="alignNode1" presStyleIdx="1" presStyleCnt="6"/>
      <dgm:spPr/>
    </dgm:pt>
    <dgm:pt modelId="{67F00F4B-011F-4ABE-B83A-587D239478D2}" type="pres">
      <dgm:prSet presAssocID="{3824C57A-DE0F-4D6B-820B-8D122492AA74}" presName="horz1" presStyleCnt="0"/>
      <dgm:spPr/>
    </dgm:pt>
    <dgm:pt modelId="{9A4E593C-D9DC-412D-AAA2-0D0468C3A9F3}" type="pres">
      <dgm:prSet presAssocID="{3824C57A-DE0F-4D6B-820B-8D122492AA74}" presName="tx1" presStyleLbl="revTx" presStyleIdx="1" presStyleCnt="6"/>
      <dgm:spPr/>
      <dgm:t>
        <a:bodyPr/>
        <a:lstStyle/>
        <a:p>
          <a:endParaRPr lang="pt-PT"/>
        </a:p>
      </dgm:t>
    </dgm:pt>
    <dgm:pt modelId="{84C163B7-5BB9-4062-A12C-CB849BA1A26D}" type="pres">
      <dgm:prSet presAssocID="{3824C57A-DE0F-4D6B-820B-8D122492AA74}" presName="vert1" presStyleCnt="0"/>
      <dgm:spPr/>
    </dgm:pt>
    <dgm:pt modelId="{8FB11F34-5A0F-4CFC-A163-DAF2CA0AF5F4}" type="pres">
      <dgm:prSet presAssocID="{C39BFA70-2CC1-4E73-9478-FDDB351DC367}" presName="thickLine" presStyleLbl="alignNode1" presStyleIdx="2" presStyleCnt="6"/>
      <dgm:spPr/>
    </dgm:pt>
    <dgm:pt modelId="{CC4A5885-F864-453A-AD72-A981F554442D}" type="pres">
      <dgm:prSet presAssocID="{C39BFA70-2CC1-4E73-9478-FDDB351DC367}" presName="horz1" presStyleCnt="0"/>
      <dgm:spPr/>
    </dgm:pt>
    <dgm:pt modelId="{919F5D25-7CE7-4BE8-A5B2-363E3E8A3036}" type="pres">
      <dgm:prSet presAssocID="{C39BFA70-2CC1-4E73-9478-FDDB351DC367}" presName="tx1" presStyleLbl="revTx" presStyleIdx="2" presStyleCnt="6"/>
      <dgm:spPr/>
      <dgm:t>
        <a:bodyPr/>
        <a:lstStyle/>
        <a:p>
          <a:endParaRPr lang="pt-PT"/>
        </a:p>
      </dgm:t>
    </dgm:pt>
    <dgm:pt modelId="{F3AC5086-EE2A-46B6-B4CB-60DC66F5F5FF}" type="pres">
      <dgm:prSet presAssocID="{C39BFA70-2CC1-4E73-9478-FDDB351DC367}" presName="vert1" presStyleCnt="0"/>
      <dgm:spPr/>
    </dgm:pt>
    <dgm:pt modelId="{A26A4F0D-3B05-4305-AAFA-680C0498AFC1}" type="pres">
      <dgm:prSet presAssocID="{868EAA1B-4E85-45A8-8891-7BAA62541004}" presName="thickLine" presStyleLbl="alignNode1" presStyleIdx="3" presStyleCnt="6"/>
      <dgm:spPr/>
    </dgm:pt>
    <dgm:pt modelId="{ED9A4EF2-C64B-4968-B111-002B1914E7E6}" type="pres">
      <dgm:prSet presAssocID="{868EAA1B-4E85-45A8-8891-7BAA62541004}" presName="horz1" presStyleCnt="0"/>
      <dgm:spPr/>
    </dgm:pt>
    <dgm:pt modelId="{06BD59A1-7837-475A-8CF6-4B8148B5DEE9}" type="pres">
      <dgm:prSet presAssocID="{868EAA1B-4E85-45A8-8891-7BAA62541004}" presName="tx1" presStyleLbl="revTx" presStyleIdx="3" presStyleCnt="6"/>
      <dgm:spPr/>
      <dgm:t>
        <a:bodyPr/>
        <a:lstStyle/>
        <a:p>
          <a:endParaRPr lang="pt-PT"/>
        </a:p>
      </dgm:t>
    </dgm:pt>
    <dgm:pt modelId="{223C066B-598E-47AE-B3A6-0332D30E0926}" type="pres">
      <dgm:prSet presAssocID="{868EAA1B-4E85-45A8-8891-7BAA62541004}" presName="vert1" presStyleCnt="0"/>
      <dgm:spPr/>
    </dgm:pt>
    <dgm:pt modelId="{03D11DFC-432E-4750-8CD0-D130DC445894}" type="pres">
      <dgm:prSet presAssocID="{DEF79E47-0EE1-47BE-B25D-2254F01B7FF5}" presName="thickLine" presStyleLbl="alignNode1" presStyleIdx="4" presStyleCnt="6"/>
      <dgm:spPr/>
    </dgm:pt>
    <dgm:pt modelId="{C5C3BD94-725E-4AB7-AA58-507163D87F6A}" type="pres">
      <dgm:prSet presAssocID="{DEF79E47-0EE1-47BE-B25D-2254F01B7FF5}" presName="horz1" presStyleCnt="0"/>
      <dgm:spPr/>
    </dgm:pt>
    <dgm:pt modelId="{CB503704-0FC6-4859-92E3-69FD55CD577B}" type="pres">
      <dgm:prSet presAssocID="{DEF79E47-0EE1-47BE-B25D-2254F01B7FF5}" presName="tx1" presStyleLbl="revTx" presStyleIdx="4" presStyleCnt="6"/>
      <dgm:spPr/>
      <dgm:t>
        <a:bodyPr/>
        <a:lstStyle/>
        <a:p>
          <a:endParaRPr lang="pt-PT"/>
        </a:p>
      </dgm:t>
    </dgm:pt>
    <dgm:pt modelId="{8AB6496F-425F-4F82-955D-A4CA2E38B74D}" type="pres">
      <dgm:prSet presAssocID="{DEF79E47-0EE1-47BE-B25D-2254F01B7FF5}" presName="vert1" presStyleCnt="0"/>
      <dgm:spPr/>
    </dgm:pt>
    <dgm:pt modelId="{F13A3B0E-99BF-4061-B1A1-76B17DDD9911}" type="pres">
      <dgm:prSet presAssocID="{B60CE7AF-A9D3-4B86-BC2A-1EB3AC275EDD}" presName="thickLine" presStyleLbl="alignNode1" presStyleIdx="5" presStyleCnt="6"/>
      <dgm:spPr/>
    </dgm:pt>
    <dgm:pt modelId="{4C912929-41D1-4F4D-B9FC-61C23742A274}" type="pres">
      <dgm:prSet presAssocID="{B60CE7AF-A9D3-4B86-BC2A-1EB3AC275EDD}" presName="horz1" presStyleCnt="0"/>
      <dgm:spPr/>
    </dgm:pt>
    <dgm:pt modelId="{B31E127C-7EA3-46AC-9DCD-982F87E9B9DE}" type="pres">
      <dgm:prSet presAssocID="{B60CE7AF-A9D3-4B86-BC2A-1EB3AC275EDD}" presName="tx1" presStyleLbl="revTx" presStyleIdx="5" presStyleCnt="6"/>
      <dgm:spPr/>
      <dgm:t>
        <a:bodyPr/>
        <a:lstStyle/>
        <a:p>
          <a:endParaRPr lang="pt-PT"/>
        </a:p>
      </dgm:t>
    </dgm:pt>
    <dgm:pt modelId="{18BFA999-E4A2-4E83-AE5E-5C9C9FCB6D66}" type="pres">
      <dgm:prSet presAssocID="{B60CE7AF-A9D3-4B86-BC2A-1EB3AC275EDD}" presName="vert1" presStyleCnt="0"/>
      <dgm:spPr/>
    </dgm:pt>
  </dgm:ptLst>
  <dgm:cxnLst>
    <dgm:cxn modelId="{C459E952-9059-444E-9A38-892C1EB6253E}" srcId="{5A63F2B3-DDBF-458A-8A04-E03DB11A1DAB}" destId="{DEF79E47-0EE1-47BE-B25D-2254F01B7FF5}" srcOrd="4" destOrd="0" parTransId="{943E50AF-9EEB-424E-BB60-B07ACD246D46}" sibTransId="{CA19E812-D272-4955-9DF9-0EAF20A3B322}"/>
    <dgm:cxn modelId="{46109B94-814D-4C94-AA7E-F83430F15C45}" srcId="{5A63F2B3-DDBF-458A-8A04-E03DB11A1DAB}" destId="{B60CE7AF-A9D3-4B86-BC2A-1EB3AC275EDD}" srcOrd="5" destOrd="0" parTransId="{FE562377-6374-4BBB-A815-9C35FD6663DD}" sibTransId="{3153185D-4C37-4FE2-83FD-F9225D6BC404}"/>
    <dgm:cxn modelId="{CC682D2A-76B4-4FAE-9FCF-AA7D9AE244AA}" type="presOf" srcId="{868EAA1B-4E85-45A8-8891-7BAA62541004}" destId="{06BD59A1-7837-475A-8CF6-4B8148B5DEE9}" srcOrd="0" destOrd="0" presId="urn:microsoft.com/office/officeart/2008/layout/LinedList"/>
    <dgm:cxn modelId="{E6E1A354-7674-42B2-B77B-C33E759E94BA}" srcId="{5A63F2B3-DDBF-458A-8A04-E03DB11A1DAB}" destId="{AD0B8FBE-E7FF-4184-8596-0F09DBE58181}" srcOrd="0" destOrd="0" parTransId="{FFD74D1B-23BB-4834-A84B-C49E145324AD}" sibTransId="{67AF5F1C-0DE7-456B-9A9A-BD710475F1AF}"/>
    <dgm:cxn modelId="{FE511D3C-D0FB-4C32-8612-812AF44235A5}" srcId="{5A63F2B3-DDBF-458A-8A04-E03DB11A1DAB}" destId="{3824C57A-DE0F-4D6B-820B-8D122492AA74}" srcOrd="1" destOrd="0" parTransId="{E83F2B7E-2371-410E-BB8C-3E6A66228754}" sibTransId="{FE7B1DC7-C524-41AD-8BAA-F96F62F33689}"/>
    <dgm:cxn modelId="{CFD8EB47-6755-4EA2-9BAD-93EFB40A22AB}" type="presOf" srcId="{AD0B8FBE-E7FF-4184-8596-0F09DBE58181}" destId="{C06E96A1-20F9-4993-9A54-912AC15CD699}" srcOrd="0" destOrd="0" presId="urn:microsoft.com/office/officeart/2008/layout/LinedList"/>
    <dgm:cxn modelId="{EFB72FD6-6EB1-4B7E-9E28-852CEE9A5822}" type="presOf" srcId="{3824C57A-DE0F-4D6B-820B-8D122492AA74}" destId="{9A4E593C-D9DC-412D-AAA2-0D0468C3A9F3}" srcOrd="0" destOrd="0" presId="urn:microsoft.com/office/officeart/2008/layout/LinedList"/>
    <dgm:cxn modelId="{BB8A79A7-4FBA-44CC-82F3-8DE9659027EC}" type="presOf" srcId="{B60CE7AF-A9D3-4B86-BC2A-1EB3AC275EDD}" destId="{B31E127C-7EA3-46AC-9DCD-982F87E9B9DE}" srcOrd="0" destOrd="0" presId="urn:microsoft.com/office/officeart/2008/layout/LinedList"/>
    <dgm:cxn modelId="{4E76D361-6626-479A-B641-3E30C5E244C4}" type="presOf" srcId="{5A63F2B3-DDBF-458A-8A04-E03DB11A1DAB}" destId="{EC32643F-46C1-490D-B065-0D7E84751DDB}" srcOrd="0" destOrd="0" presId="urn:microsoft.com/office/officeart/2008/layout/LinedList"/>
    <dgm:cxn modelId="{1B3160E2-1304-422C-9AE3-0637AC824368}" srcId="{5A63F2B3-DDBF-458A-8A04-E03DB11A1DAB}" destId="{C39BFA70-2CC1-4E73-9478-FDDB351DC367}" srcOrd="2" destOrd="0" parTransId="{479730D3-2DAC-4C08-ACFD-7F3A19A97FAE}" sibTransId="{EF9F5FBF-7545-4C30-83BB-FB3961C6FB2E}"/>
    <dgm:cxn modelId="{BF2C1923-D14F-4227-BCA3-01DAC81D1E09}" type="presOf" srcId="{C39BFA70-2CC1-4E73-9478-FDDB351DC367}" destId="{919F5D25-7CE7-4BE8-A5B2-363E3E8A3036}" srcOrd="0" destOrd="0" presId="urn:microsoft.com/office/officeart/2008/layout/LinedList"/>
    <dgm:cxn modelId="{41E9BFDF-1784-4CDB-9031-1A0047AE45B6}" type="presOf" srcId="{DEF79E47-0EE1-47BE-B25D-2254F01B7FF5}" destId="{CB503704-0FC6-4859-92E3-69FD55CD577B}" srcOrd="0" destOrd="0" presId="urn:microsoft.com/office/officeart/2008/layout/LinedList"/>
    <dgm:cxn modelId="{996A0891-27DA-4406-871D-235E847C485D}" srcId="{5A63F2B3-DDBF-458A-8A04-E03DB11A1DAB}" destId="{868EAA1B-4E85-45A8-8891-7BAA62541004}" srcOrd="3" destOrd="0" parTransId="{EBB7817F-AB39-420E-9EB4-48E32AB4AA9A}" sibTransId="{9A61D826-4BD6-4099-A5D1-AC367B953567}"/>
    <dgm:cxn modelId="{85DE804A-D343-4B93-B328-4818847D5C7A}" type="presParOf" srcId="{EC32643F-46C1-490D-B065-0D7E84751DDB}" destId="{C0056676-5E38-405F-8EF9-104C4E417260}" srcOrd="0" destOrd="0" presId="urn:microsoft.com/office/officeart/2008/layout/LinedList"/>
    <dgm:cxn modelId="{81B1BE69-7E14-488D-A1CF-AFA2C5177D33}" type="presParOf" srcId="{EC32643F-46C1-490D-B065-0D7E84751DDB}" destId="{B2737641-C212-49E9-9D4B-505633982B80}" srcOrd="1" destOrd="0" presId="urn:microsoft.com/office/officeart/2008/layout/LinedList"/>
    <dgm:cxn modelId="{534BFF4C-A8FC-4201-A8BD-A38D1CED9DB6}" type="presParOf" srcId="{B2737641-C212-49E9-9D4B-505633982B80}" destId="{C06E96A1-20F9-4993-9A54-912AC15CD699}" srcOrd="0" destOrd="0" presId="urn:microsoft.com/office/officeart/2008/layout/LinedList"/>
    <dgm:cxn modelId="{03775D8F-2CDF-4EDF-B307-2C6E2C5EF228}" type="presParOf" srcId="{B2737641-C212-49E9-9D4B-505633982B80}" destId="{955F3412-080F-4C5B-A870-0AE78F640762}" srcOrd="1" destOrd="0" presId="urn:microsoft.com/office/officeart/2008/layout/LinedList"/>
    <dgm:cxn modelId="{F6F9B29B-1CD1-47D9-9C27-033A8EB3AFAB}" type="presParOf" srcId="{EC32643F-46C1-490D-B065-0D7E84751DDB}" destId="{A4BECA58-1152-4917-A3D5-B97379DF7C1B}" srcOrd="2" destOrd="0" presId="urn:microsoft.com/office/officeart/2008/layout/LinedList"/>
    <dgm:cxn modelId="{2B91E9C8-327A-4C70-BBEB-76E667458F32}" type="presParOf" srcId="{EC32643F-46C1-490D-B065-0D7E84751DDB}" destId="{67F00F4B-011F-4ABE-B83A-587D239478D2}" srcOrd="3" destOrd="0" presId="urn:microsoft.com/office/officeart/2008/layout/LinedList"/>
    <dgm:cxn modelId="{2AE1E8AF-F0C8-4CDE-AEFD-D0C213643AD2}" type="presParOf" srcId="{67F00F4B-011F-4ABE-B83A-587D239478D2}" destId="{9A4E593C-D9DC-412D-AAA2-0D0468C3A9F3}" srcOrd="0" destOrd="0" presId="urn:microsoft.com/office/officeart/2008/layout/LinedList"/>
    <dgm:cxn modelId="{4DD5C8EB-5DF3-49AC-8470-6E6A2E2788B6}" type="presParOf" srcId="{67F00F4B-011F-4ABE-B83A-587D239478D2}" destId="{84C163B7-5BB9-4062-A12C-CB849BA1A26D}" srcOrd="1" destOrd="0" presId="urn:microsoft.com/office/officeart/2008/layout/LinedList"/>
    <dgm:cxn modelId="{3FC68A00-8B09-4B65-9EA0-C1179606D9EA}" type="presParOf" srcId="{EC32643F-46C1-490D-B065-0D7E84751DDB}" destId="{8FB11F34-5A0F-4CFC-A163-DAF2CA0AF5F4}" srcOrd="4" destOrd="0" presId="urn:microsoft.com/office/officeart/2008/layout/LinedList"/>
    <dgm:cxn modelId="{FAACA32C-3020-43E3-BA86-B63033161E9C}" type="presParOf" srcId="{EC32643F-46C1-490D-B065-0D7E84751DDB}" destId="{CC4A5885-F864-453A-AD72-A981F554442D}" srcOrd="5" destOrd="0" presId="urn:microsoft.com/office/officeart/2008/layout/LinedList"/>
    <dgm:cxn modelId="{1F977224-67EB-43BD-B44A-5E7E67B2EC56}" type="presParOf" srcId="{CC4A5885-F864-453A-AD72-A981F554442D}" destId="{919F5D25-7CE7-4BE8-A5B2-363E3E8A3036}" srcOrd="0" destOrd="0" presId="urn:microsoft.com/office/officeart/2008/layout/LinedList"/>
    <dgm:cxn modelId="{4E301BD7-B5E2-449A-A5F0-90706926A7AD}" type="presParOf" srcId="{CC4A5885-F864-453A-AD72-A981F554442D}" destId="{F3AC5086-EE2A-46B6-B4CB-60DC66F5F5FF}" srcOrd="1" destOrd="0" presId="urn:microsoft.com/office/officeart/2008/layout/LinedList"/>
    <dgm:cxn modelId="{8309A528-301F-4E3B-98D8-82CC191D017A}" type="presParOf" srcId="{EC32643F-46C1-490D-B065-0D7E84751DDB}" destId="{A26A4F0D-3B05-4305-AAFA-680C0498AFC1}" srcOrd="6" destOrd="0" presId="urn:microsoft.com/office/officeart/2008/layout/LinedList"/>
    <dgm:cxn modelId="{4E5BB1CC-5073-4383-8F33-E676CFAB0A97}" type="presParOf" srcId="{EC32643F-46C1-490D-B065-0D7E84751DDB}" destId="{ED9A4EF2-C64B-4968-B111-002B1914E7E6}" srcOrd="7" destOrd="0" presId="urn:microsoft.com/office/officeart/2008/layout/LinedList"/>
    <dgm:cxn modelId="{3E29B2F0-4AD6-49EF-9830-5D69CFDF0BD5}" type="presParOf" srcId="{ED9A4EF2-C64B-4968-B111-002B1914E7E6}" destId="{06BD59A1-7837-475A-8CF6-4B8148B5DEE9}" srcOrd="0" destOrd="0" presId="urn:microsoft.com/office/officeart/2008/layout/LinedList"/>
    <dgm:cxn modelId="{363E9965-CF04-4E7D-98BA-D848A6DDEA26}" type="presParOf" srcId="{ED9A4EF2-C64B-4968-B111-002B1914E7E6}" destId="{223C066B-598E-47AE-B3A6-0332D30E0926}" srcOrd="1" destOrd="0" presId="urn:microsoft.com/office/officeart/2008/layout/LinedList"/>
    <dgm:cxn modelId="{11B1F66B-70EC-45C8-8DC5-46203281B5D0}" type="presParOf" srcId="{EC32643F-46C1-490D-B065-0D7E84751DDB}" destId="{03D11DFC-432E-4750-8CD0-D130DC445894}" srcOrd="8" destOrd="0" presId="urn:microsoft.com/office/officeart/2008/layout/LinedList"/>
    <dgm:cxn modelId="{65AD71C7-E959-4331-99A3-D52806001642}" type="presParOf" srcId="{EC32643F-46C1-490D-B065-0D7E84751DDB}" destId="{C5C3BD94-725E-4AB7-AA58-507163D87F6A}" srcOrd="9" destOrd="0" presId="urn:microsoft.com/office/officeart/2008/layout/LinedList"/>
    <dgm:cxn modelId="{8BD6CE0B-3466-48DE-BEE2-6FC26FEFF71C}" type="presParOf" srcId="{C5C3BD94-725E-4AB7-AA58-507163D87F6A}" destId="{CB503704-0FC6-4859-92E3-69FD55CD577B}" srcOrd="0" destOrd="0" presId="urn:microsoft.com/office/officeart/2008/layout/LinedList"/>
    <dgm:cxn modelId="{BBB70FA8-348D-43E6-A474-8969183C8506}" type="presParOf" srcId="{C5C3BD94-725E-4AB7-AA58-507163D87F6A}" destId="{8AB6496F-425F-4F82-955D-A4CA2E38B74D}" srcOrd="1" destOrd="0" presId="urn:microsoft.com/office/officeart/2008/layout/LinedList"/>
    <dgm:cxn modelId="{F7FE15C6-7382-4D3C-89AE-74DFBA5A7D54}" type="presParOf" srcId="{EC32643F-46C1-490D-B065-0D7E84751DDB}" destId="{F13A3B0E-99BF-4061-B1A1-76B17DDD9911}" srcOrd="10" destOrd="0" presId="urn:microsoft.com/office/officeart/2008/layout/LinedList"/>
    <dgm:cxn modelId="{B40E9B18-B1D6-41AD-873C-96DD729E1B27}" type="presParOf" srcId="{EC32643F-46C1-490D-B065-0D7E84751DDB}" destId="{4C912929-41D1-4F4D-B9FC-61C23742A274}" srcOrd="11" destOrd="0" presId="urn:microsoft.com/office/officeart/2008/layout/LinedList"/>
    <dgm:cxn modelId="{9230706D-F3FA-47A3-B161-A680AA5503B4}" type="presParOf" srcId="{4C912929-41D1-4F4D-B9FC-61C23742A274}" destId="{B31E127C-7EA3-46AC-9DCD-982F87E9B9DE}" srcOrd="0" destOrd="0" presId="urn:microsoft.com/office/officeart/2008/layout/LinedList"/>
    <dgm:cxn modelId="{D65D5AD0-10B7-4375-B0DE-8B4B9FA1329D}" type="presParOf" srcId="{4C912929-41D1-4F4D-B9FC-61C23742A274}" destId="{18BFA999-E4A2-4E83-AE5E-5C9C9FCB6D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659C2E-627E-4014-918E-DB6482A73B8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CCBB2F3-5472-4186-85BC-97DE15EC4CD4}">
      <dgm:prSet/>
      <dgm:spPr/>
      <dgm:t>
        <a:bodyPr/>
        <a:lstStyle/>
        <a:p>
          <a:pPr rtl="0"/>
          <a:r>
            <a:rPr lang="en-US" dirty="0" smtClean="0"/>
            <a:t>Framework de </a:t>
          </a:r>
          <a:r>
            <a:rPr lang="en-US" dirty="0" err="1" smtClean="0"/>
            <a:t>Desenvolvimento</a:t>
          </a:r>
          <a:r>
            <a:rPr lang="en-US" dirty="0" smtClean="0"/>
            <a:t> </a:t>
          </a:r>
          <a:r>
            <a:rPr lang="en-US" dirty="0" err="1" smtClean="0"/>
            <a:t>Pedagógico</a:t>
          </a:r>
          <a:endParaRPr lang="pt-PT" dirty="0"/>
        </a:p>
      </dgm:t>
    </dgm:pt>
    <dgm:pt modelId="{E2AC3D2A-B8AB-40DC-A1DD-9D71497C9D00}" type="parTrans" cxnId="{F7C4A488-75EF-401D-87C5-FAC233CD2673}">
      <dgm:prSet/>
      <dgm:spPr/>
      <dgm:t>
        <a:bodyPr/>
        <a:lstStyle/>
        <a:p>
          <a:endParaRPr lang="en-US"/>
        </a:p>
      </dgm:t>
    </dgm:pt>
    <dgm:pt modelId="{5C324D91-D931-4CE8-9250-3C54CE9AB5BF}" type="sibTrans" cxnId="{F7C4A488-75EF-401D-87C5-FAC233CD2673}">
      <dgm:prSet/>
      <dgm:spPr/>
      <dgm:t>
        <a:bodyPr/>
        <a:lstStyle/>
        <a:p>
          <a:endParaRPr lang="en-US"/>
        </a:p>
      </dgm:t>
    </dgm:pt>
    <dgm:pt modelId="{92150A02-D08F-48C0-BB12-BEB75DDE498B}">
      <dgm:prSet/>
      <dgm:spPr/>
      <dgm:t>
        <a:bodyPr/>
        <a:lstStyle/>
        <a:p>
          <a:pPr rtl="0"/>
          <a:r>
            <a:rPr lang="en-US" dirty="0" smtClean="0"/>
            <a:t>O </a:t>
          </a:r>
          <a:r>
            <a:rPr lang="en-US" dirty="0" err="1" smtClean="0"/>
            <a:t>que</a:t>
          </a:r>
          <a:r>
            <a:rPr lang="en-US" dirty="0" smtClean="0"/>
            <a:t> é </a:t>
          </a:r>
          <a:r>
            <a:rPr lang="en-US" dirty="0" err="1" smtClean="0"/>
            <a:t>que</a:t>
          </a:r>
          <a:r>
            <a:rPr lang="en-US" dirty="0" smtClean="0"/>
            <a:t> </a:t>
          </a:r>
          <a:r>
            <a:rPr lang="en-US" dirty="0" err="1" smtClean="0"/>
            <a:t>podemos</a:t>
          </a:r>
          <a:r>
            <a:rPr lang="en-US" dirty="0" smtClean="0"/>
            <a:t> </a:t>
          </a:r>
          <a:r>
            <a:rPr lang="en-US" dirty="0" err="1" smtClean="0"/>
            <a:t>fazer</a:t>
          </a:r>
          <a:r>
            <a:rPr lang="en-US" dirty="0" smtClean="0"/>
            <a:t> </a:t>
          </a:r>
          <a:r>
            <a:rPr lang="en-US" dirty="0" err="1" smtClean="0"/>
            <a:t>melhor</a:t>
          </a:r>
          <a:r>
            <a:rPr lang="en-US" dirty="0" smtClean="0"/>
            <a:t>?</a:t>
          </a:r>
          <a:endParaRPr lang="pt-PT" dirty="0"/>
        </a:p>
      </dgm:t>
    </dgm:pt>
    <dgm:pt modelId="{58FB01AA-2B46-45F1-8B47-1E70A4DE2880}" type="sibTrans" cxnId="{0D1A432E-4087-4420-A64E-FA3F61FF90F3}">
      <dgm:prSet/>
      <dgm:spPr/>
      <dgm:t>
        <a:bodyPr/>
        <a:lstStyle/>
        <a:p>
          <a:endParaRPr lang="en-US"/>
        </a:p>
      </dgm:t>
    </dgm:pt>
    <dgm:pt modelId="{036775F3-6420-4148-A82D-BE9A18F0D687}" type="parTrans" cxnId="{0D1A432E-4087-4420-A64E-FA3F61FF90F3}">
      <dgm:prSet/>
      <dgm:spPr/>
      <dgm:t>
        <a:bodyPr/>
        <a:lstStyle/>
        <a:p>
          <a:endParaRPr lang="en-US"/>
        </a:p>
      </dgm:t>
    </dgm:pt>
    <dgm:pt modelId="{3C82ED9F-5E3B-4445-B793-DA958BCFF7B4}" type="pres">
      <dgm:prSet presAssocID="{75659C2E-627E-4014-918E-DB6482A73B80}" presName="vert0" presStyleCnt="0">
        <dgm:presLayoutVars>
          <dgm:dir/>
          <dgm:animOne val="branch"/>
          <dgm:animLvl val="lvl"/>
        </dgm:presLayoutVars>
      </dgm:prSet>
      <dgm:spPr/>
      <dgm:t>
        <a:bodyPr/>
        <a:lstStyle/>
        <a:p>
          <a:endParaRPr lang="en-US"/>
        </a:p>
      </dgm:t>
    </dgm:pt>
    <dgm:pt modelId="{C31EA00C-9B57-49A9-A438-23B656F02070}" type="pres">
      <dgm:prSet presAssocID="{92150A02-D08F-48C0-BB12-BEB75DDE498B}" presName="thickLine" presStyleLbl="alignNode1" presStyleIdx="0" presStyleCnt="1"/>
      <dgm:spPr/>
    </dgm:pt>
    <dgm:pt modelId="{96560989-C16F-4942-99F9-861143145FB5}" type="pres">
      <dgm:prSet presAssocID="{92150A02-D08F-48C0-BB12-BEB75DDE498B}" presName="horz1" presStyleCnt="0"/>
      <dgm:spPr/>
    </dgm:pt>
    <dgm:pt modelId="{B3CA2266-E799-4226-9007-900CCC5BE01F}" type="pres">
      <dgm:prSet presAssocID="{92150A02-D08F-48C0-BB12-BEB75DDE498B}" presName="tx1" presStyleLbl="revTx" presStyleIdx="0" presStyleCnt="2"/>
      <dgm:spPr/>
      <dgm:t>
        <a:bodyPr/>
        <a:lstStyle/>
        <a:p>
          <a:endParaRPr lang="en-US"/>
        </a:p>
      </dgm:t>
    </dgm:pt>
    <dgm:pt modelId="{F41CEC08-C18F-4E55-B6AB-AA53EF527B11}" type="pres">
      <dgm:prSet presAssocID="{92150A02-D08F-48C0-BB12-BEB75DDE498B}" presName="vert1" presStyleCnt="0"/>
      <dgm:spPr/>
    </dgm:pt>
    <dgm:pt modelId="{9B992840-3299-446B-9943-B1CAB300BA25}" type="pres">
      <dgm:prSet presAssocID="{6CCBB2F3-5472-4186-85BC-97DE15EC4CD4}" presName="vertSpace2a" presStyleCnt="0"/>
      <dgm:spPr/>
    </dgm:pt>
    <dgm:pt modelId="{0E1516F4-E308-4FEE-9D50-A5F8BC8DC21D}" type="pres">
      <dgm:prSet presAssocID="{6CCBB2F3-5472-4186-85BC-97DE15EC4CD4}" presName="horz2" presStyleCnt="0"/>
      <dgm:spPr/>
    </dgm:pt>
    <dgm:pt modelId="{AF248185-F53B-4748-AF0E-AE8CB66DAA0F}" type="pres">
      <dgm:prSet presAssocID="{6CCBB2F3-5472-4186-85BC-97DE15EC4CD4}" presName="horzSpace2" presStyleCnt="0"/>
      <dgm:spPr/>
    </dgm:pt>
    <dgm:pt modelId="{2ACCC356-1923-410D-A5CC-E3101C947E70}" type="pres">
      <dgm:prSet presAssocID="{6CCBB2F3-5472-4186-85BC-97DE15EC4CD4}" presName="tx2" presStyleLbl="revTx" presStyleIdx="1" presStyleCnt="2"/>
      <dgm:spPr/>
      <dgm:t>
        <a:bodyPr/>
        <a:lstStyle/>
        <a:p>
          <a:endParaRPr lang="en-US"/>
        </a:p>
      </dgm:t>
    </dgm:pt>
    <dgm:pt modelId="{857866BE-E230-417D-9885-35C2134AC4DA}" type="pres">
      <dgm:prSet presAssocID="{6CCBB2F3-5472-4186-85BC-97DE15EC4CD4}" presName="vert2" presStyleCnt="0"/>
      <dgm:spPr/>
    </dgm:pt>
    <dgm:pt modelId="{52F3750A-C599-41F8-8CF1-101AA43AE4C2}" type="pres">
      <dgm:prSet presAssocID="{6CCBB2F3-5472-4186-85BC-97DE15EC4CD4}" presName="thinLine2b" presStyleLbl="callout" presStyleIdx="0" presStyleCnt="1"/>
      <dgm:spPr/>
    </dgm:pt>
    <dgm:pt modelId="{C580579F-6CA0-4550-912A-BF9DDF4ACA96}" type="pres">
      <dgm:prSet presAssocID="{6CCBB2F3-5472-4186-85BC-97DE15EC4CD4}" presName="vertSpace2b" presStyleCnt="0"/>
      <dgm:spPr/>
    </dgm:pt>
  </dgm:ptLst>
  <dgm:cxnLst>
    <dgm:cxn modelId="{1AE0367F-7BEA-4D49-B00A-C188DB4DAF48}" type="presOf" srcId="{75659C2E-627E-4014-918E-DB6482A73B80}" destId="{3C82ED9F-5E3B-4445-B793-DA958BCFF7B4}" srcOrd="0" destOrd="0" presId="urn:microsoft.com/office/officeart/2008/layout/LinedList"/>
    <dgm:cxn modelId="{0D1A432E-4087-4420-A64E-FA3F61FF90F3}" srcId="{75659C2E-627E-4014-918E-DB6482A73B80}" destId="{92150A02-D08F-48C0-BB12-BEB75DDE498B}" srcOrd="0" destOrd="0" parTransId="{036775F3-6420-4148-A82D-BE9A18F0D687}" sibTransId="{58FB01AA-2B46-45F1-8B47-1E70A4DE2880}"/>
    <dgm:cxn modelId="{78A54651-CE8E-44D2-9B89-6B00A8F6AAA4}" type="presOf" srcId="{6CCBB2F3-5472-4186-85BC-97DE15EC4CD4}" destId="{2ACCC356-1923-410D-A5CC-E3101C947E70}" srcOrd="0" destOrd="0" presId="urn:microsoft.com/office/officeart/2008/layout/LinedList"/>
    <dgm:cxn modelId="{F7C4A488-75EF-401D-87C5-FAC233CD2673}" srcId="{92150A02-D08F-48C0-BB12-BEB75DDE498B}" destId="{6CCBB2F3-5472-4186-85BC-97DE15EC4CD4}" srcOrd="0" destOrd="0" parTransId="{E2AC3D2A-B8AB-40DC-A1DD-9D71497C9D00}" sibTransId="{5C324D91-D931-4CE8-9250-3C54CE9AB5BF}"/>
    <dgm:cxn modelId="{7C286E6B-D8EA-4B64-B738-4EA65525D83C}" type="presOf" srcId="{92150A02-D08F-48C0-BB12-BEB75DDE498B}" destId="{B3CA2266-E799-4226-9007-900CCC5BE01F}" srcOrd="0" destOrd="0" presId="urn:microsoft.com/office/officeart/2008/layout/LinedList"/>
    <dgm:cxn modelId="{20ED728D-4C0F-4964-8C79-AC62B0F54ABD}" type="presParOf" srcId="{3C82ED9F-5E3B-4445-B793-DA958BCFF7B4}" destId="{C31EA00C-9B57-49A9-A438-23B656F02070}" srcOrd="0" destOrd="0" presId="urn:microsoft.com/office/officeart/2008/layout/LinedList"/>
    <dgm:cxn modelId="{D481F9DF-25BB-48EA-978E-9D9411A6746B}" type="presParOf" srcId="{3C82ED9F-5E3B-4445-B793-DA958BCFF7B4}" destId="{96560989-C16F-4942-99F9-861143145FB5}" srcOrd="1" destOrd="0" presId="urn:microsoft.com/office/officeart/2008/layout/LinedList"/>
    <dgm:cxn modelId="{4E00F579-6567-44DB-B2B0-021F19E606A9}" type="presParOf" srcId="{96560989-C16F-4942-99F9-861143145FB5}" destId="{B3CA2266-E799-4226-9007-900CCC5BE01F}" srcOrd="0" destOrd="0" presId="urn:microsoft.com/office/officeart/2008/layout/LinedList"/>
    <dgm:cxn modelId="{E40DEF09-F411-4D5E-ABED-2E406122728F}" type="presParOf" srcId="{96560989-C16F-4942-99F9-861143145FB5}" destId="{F41CEC08-C18F-4E55-B6AB-AA53EF527B11}" srcOrd="1" destOrd="0" presId="urn:microsoft.com/office/officeart/2008/layout/LinedList"/>
    <dgm:cxn modelId="{8A0DB568-538C-4B32-9823-46BCE955C4DD}" type="presParOf" srcId="{F41CEC08-C18F-4E55-B6AB-AA53EF527B11}" destId="{9B992840-3299-446B-9943-B1CAB300BA25}" srcOrd="0" destOrd="0" presId="urn:microsoft.com/office/officeart/2008/layout/LinedList"/>
    <dgm:cxn modelId="{B89BA891-B50F-4888-97EB-77B1627F8406}" type="presParOf" srcId="{F41CEC08-C18F-4E55-B6AB-AA53EF527B11}" destId="{0E1516F4-E308-4FEE-9D50-A5F8BC8DC21D}" srcOrd="1" destOrd="0" presId="urn:microsoft.com/office/officeart/2008/layout/LinedList"/>
    <dgm:cxn modelId="{314A9AFB-842B-4F04-8285-3664AB009125}" type="presParOf" srcId="{0E1516F4-E308-4FEE-9D50-A5F8BC8DC21D}" destId="{AF248185-F53B-4748-AF0E-AE8CB66DAA0F}" srcOrd="0" destOrd="0" presId="urn:microsoft.com/office/officeart/2008/layout/LinedList"/>
    <dgm:cxn modelId="{05955EE9-76C3-458C-8415-6700F511A73E}" type="presParOf" srcId="{0E1516F4-E308-4FEE-9D50-A5F8BC8DC21D}" destId="{2ACCC356-1923-410D-A5CC-E3101C947E70}" srcOrd="1" destOrd="0" presId="urn:microsoft.com/office/officeart/2008/layout/LinedList"/>
    <dgm:cxn modelId="{29CB89D1-9AF0-49EF-8D81-2F04636FD95B}" type="presParOf" srcId="{0E1516F4-E308-4FEE-9D50-A5F8BC8DC21D}" destId="{857866BE-E230-417D-9885-35C2134AC4DA}" srcOrd="2" destOrd="0" presId="urn:microsoft.com/office/officeart/2008/layout/LinedList"/>
    <dgm:cxn modelId="{4DD2C965-6F74-4476-A01F-95AF20C51CB9}" type="presParOf" srcId="{F41CEC08-C18F-4E55-B6AB-AA53EF527B11}" destId="{52F3750A-C599-41F8-8CF1-101AA43AE4C2}" srcOrd="2" destOrd="0" presId="urn:microsoft.com/office/officeart/2008/layout/LinedList"/>
    <dgm:cxn modelId="{4F76D6CB-5E8A-4674-BE82-AEAF9F4F4DEA}" type="presParOf" srcId="{F41CEC08-C18F-4E55-B6AB-AA53EF527B11}" destId="{C580579F-6CA0-4550-912A-BF9DDF4ACA9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188BE7-1EB5-4E3E-A0E5-A8AC5C5F5A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C91F0236-6364-4EAF-8842-3FC3DEC40AF1}">
      <dgm:prSet/>
      <dgm:spPr/>
      <dgm:t>
        <a:bodyPr/>
        <a:lstStyle/>
        <a:p>
          <a:pPr rtl="0"/>
          <a:r>
            <a:rPr lang="pt-PT" dirty="0" smtClean="0"/>
            <a:t>1. Discordo totalmente / Nunca</a:t>
          </a:r>
          <a:endParaRPr lang="pt-PT" dirty="0"/>
        </a:p>
      </dgm:t>
    </dgm:pt>
    <dgm:pt modelId="{3FFD81DF-DB22-4741-B2C0-D95EF7850289}" type="parTrans" cxnId="{822175BE-D187-47BA-BAAB-3F6487AD58DA}">
      <dgm:prSet/>
      <dgm:spPr/>
      <dgm:t>
        <a:bodyPr/>
        <a:lstStyle/>
        <a:p>
          <a:endParaRPr lang="pt-PT"/>
        </a:p>
      </dgm:t>
    </dgm:pt>
    <dgm:pt modelId="{E15A199B-694F-4A12-AAFD-358EB62F484C}" type="sibTrans" cxnId="{822175BE-D187-47BA-BAAB-3F6487AD58DA}">
      <dgm:prSet/>
      <dgm:spPr/>
      <dgm:t>
        <a:bodyPr/>
        <a:lstStyle/>
        <a:p>
          <a:endParaRPr lang="pt-PT"/>
        </a:p>
      </dgm:t>
    </dgm:pt>
    <dgm:pt modelId="{68EB8AA8-7929-4194-AA2E-3C20CD45DED9}">
      <dgm:prSet/>
      <dgm:spPr/>
      <dgm:t>
        <a:bodyPr/>
        <a:lstStyle/>
        <a:p>
          <a:pPr rtl="0"/>
          <a:r>
            <a:rPr lang="pt-PT" dirty="0" smtClean="0"/>
            <a:t>2. Discordo / Quase nunca</a:t>
          </a:r>
          <a:endParaRPr lang="pt-PT" dirty="0"/>
        </a:p>
      </dgm:t>
    </dgm:pt>
    <dgm:pt modelId="{3A0FF012-D17B-4FC3-A16D-D54AB482587A}" type="parTrans" cxnId="{692A4267-54DC-468A-A140-616EB40CF4E4}">
      <dgm:prSet/>
      <dgm:spPr/>
      <dgm:t>
        <a:bodyPr/>
        <a:lstStyle/>
        <a:p>
          <a:endParaRPr lang="pt-PT"/>
        </a:p>
      </dgm:t>
    </dgm:pt>
    <dgm:pt modelId="{8C4881B9-5CB2-4551-B60F-E25486FEB65A}" type="sibTrans" cxnId="{692A4267-54DC-468A-A140-616EB40CF4E4}">
      <dgm:prSet/>
      <dgm:spPr/>
      <dgm:t>
        <a:bodyPr/>
        <a:lstStyle/>
        <a:p>
          <a:endParaRPr lang="pt-PT"/>
        </a:p>
      </dgm:t>
    </dgm:pt>
    <dgm:pt modelId="{6FE785E0-097D-4044-A38E-9AE78E177F23}">
      <dgm:prSet/>
      <dgm:spPr/>
      <dgm:t>
        <a:bodyPr/>
        <a:lstStyle/>
        <a:p>
          <a:pPr rtl="0"/>
          <a:r>
            <a:rPr lang="pt-PT" dirty="0" smtClean="0"/>
            <a:t>3. Não discordo, nem concordo / Às vezes</a:t>
          </a:r>
          <a:endParaRPr lang="pt-PT" dirty="0"/>
        </a:p>
      </dgm:t>
    </dgm:pt>
    <dgm:pt modelId="{FF541C7C-1F1D-4BF3-8B3C-90C511572DCC}" type="parTrans" cxnId="{AF808A2B-FAFA-43DE-BB18-A97AB8808D5B}">
      <dgm:prSet/>
      <dgm:spPr/>
      <dgm:t>
        <a:bodyPr/>
        <a:lstStyle/>
        <a:p>
          <a:endParaRPr lang="pt-PT"/>
        </a:p>
      </dgm:t>
    </dgm:pt>
    <dgm:pt modelId="{21336DDB-43D8-4DEE-A700-0178B7641A22}" type="sibTrans" cxnId="{AF808A2B-FAFA-43DE-BB18-A97AB8808D5B}">
      <dgm:prSet/>
      <dgm:spPr/>
      <dgm:t>
        <a:bodyPr/>
        <a:lstStyle/>
        <a:p>
          <a:endParaRPr lang="pt-PT"/>
        </a:p>
      </dgm:t>
    </dgm:pt>
    <dgm:pt modelId="{C28F41DA-C2FE-4289-8ABB-FC17291B0FA0}">
      <dgm:prSet/>
      <dgm:spPr/>
      <dgm:t>
        <a:bodyPr/>
        <a:lstStyle/>
        <a:p>
          <a:pPr rtl="0"/>
          <a:r>
            <a:rPr lang="pt-PT" dirty="0" smtClean="0"/>
            <a:t>4. Concordo / Quase sempre</a:t>
          </a:r>
          <a:endParaRPr lang="pt-PT" dirty="0"/>
        </a:p>
      </dgm:t>
    </dgm:pt>
    <dgm:pt modelId="{843DA38F-B67C-4284-9C70-6B823E96A2B1}" type="parTrans" cxnId="{4751E6BF-F14B-4A61-9434-5CFA1413DB42}">
      <dgm:prSet/>
      <dgm:spPr/>
      <dgm:t>
        <a:bodyPr/>
        <a:lstStyle/>
        <a:p>
          <a:endParaRPr lang="pt-PT"/>
        </a:p>
      </dgm:t>
    </dgm:pt>
    <dgm:pt modelId="{71F191EA-1667-4BA5-B5C7-DAE20ED6A01F}" type="sibTrans" cxnId="{4751E6BF-F14B-4A61-9434-5CFA1413DB42}">
      <dgm:prSet/>
      <dgm:spPr/>
      <dgm:t>
        <a:bodyPr/>
        <a:lstStyle/>
        <a:p>
          <a:endParaRPr lang="pt-PT"/>
        </a:p>
      </dgm:t>
    </dgm:pt>
    <dgm:pt modelId="{81BD2305-9299-47B1-842D-9AE11778A0EE}">
      <dgm:prSet/>
      <dgm:spPr/>
      <dgm:t>
        <a:bodyPr/>
        <a:lstStyle/>
        <a:p>
          <a:pPr rtl="0"/>
          <a:r>
            <a:rPr lang="pt-PT" dirty="0" smtClean="0"/>
            <a:t>5. Concordo totalmente / Sempre</a:t>
          </a:r>
          <a:endParaRPr lang="pt-PT" dirty="0"/>
        </a:p>
      </dgm:t>
    </dgm:pt>
    <dgm:pt modelId="{9E86EA26-0935-43B4-BB2C-EB3536CC890C}" type="parTrans" cxnId="{7D933056-93D9-4DE8-9955-7EBE8DEC372D}">
      <dgm:prSet/>
      <dgm:spPr/>
      <dgm:t>
        <a:bodyPr/>
        <a:lstStyle/>
        <a:p>
          <a:endParaRPr lang="pt-PT"/>
        </a:p>
      </dgm:t>
    </dgm:pt>
    <dgm:pt modelId="{6D5094E3-AB2D-4F8D-981D-7025D24A460A}" type="sibTrans" cxnId="{7D933056-93D9-4DE8-9955-7EBE8DEC372D}">
      <dgm:prSet/>
      <dgm:spPr/>
      <dgm:t>
        <a:bodyPr/>
        <a:lstStyle/>
        <a:p>
          <a:endParaRPr lang="pt-PT"/>
        </a:p>
      </dgm:t>
    </dgm:pt>
    <dgm:pt modelId="{81C70AF2-754B-4AF4-AD26-70FB94C755E2}" type="pres">
      <dgm:prSet presAssocID="{9D188BE7-1EB5-4E3E-A0E5-A8AC5C5F5A01}" presName="vert0" presStyleCnt="0">
        <dgm:presLayoutVars>
          <dgm:dir/>
          <dgm:animOne val="branch"/>
          <dgm:animLvl val="lvl"/>
        </dgm:presLayoutVars>
      </dgm:prSet>
      <dgm:spPr/>
      <dgm:t>
        <a:bodyPr/>
        <a:lstStyle/>
        <a:p>
          <a:endParaRPr lang="pt-PT"/>
        </a:p>
      </dgm:t>
    </dgm:pt>
    <dgm:pt modelId="{83BD1A4B-FEBD-4564-A4A2-09FC8B062052}" type="pres">
      <dgm:prSet presAssocID="{C91F0236-6364-4EAF-8842-3FC3DEC40AF1}" presName="thickLine" presStyleLbl="alignNode1" presStyleIdx="0" presStyleCnt="5"/>
      <dgm:spPr/>
    </dgm:pt>
    <dgm:pt modelId="{22785333-6612-4416-BAAA-D13E672E457C}" type="pres">
      <dgm:prSet presAssocID="{C91F0236-6364-4EAF-8842-3FC3DEC40AF1}" presName="horz1" presStyleCnt="0"/>
      <dgm:spPr/>
    </dgm:pt>
    <dgm:pt modelId="{4AD5867E-88D6-489A-B577-777C7EC6208B}" type="pres">
      <dgm:prSet presAssocID="{C91F0236-6364-4EAF-8842-3FC3DEC40AF1}" presName="tx1" presStyleLbl="revTx" presStyleIdx="0" presStyleCnt="5"/>
      <dgm:spPr/>
      <dgm:t>
        <a:bodyPr/>
        <a:lstStyle/>
        <a:p>
          <a:endParaRPr lang="pt-PT"/>
        </a:p>
      </dgm:t>
    </dgm:pt>
    <dgm:pt modelId="{1AFDDAC9-3F45-49F8-A65C-3A99121A847A}" type="pres">
      <dgm:prSet presAssocID="{C91F0236-6364-4EAF-8842-3FC3DEC40AF1}" presName="vert1" presStyleCnt="0"/>
      <dgm:spPr/>
    </dgm:pt>
    <dgm:pt modelId="{762524ED-5EFB-415E-87C2-82D0664B8409}" type="pres">
      <dgm:prSet presAssocID="{68EB8AA8-7929-4194-AA2E-3C20CD45DED9}" presName="thickLine" presStyleLbl="alignNode1" presStyleIdx="1" presStyleCnt="5"/>
      <dgm:spPr/>
    </dgm:pt>
    <dgm:pt modelId="{57846B60-DE5C-4EA9-8413-96BE16B32686}" type="pres">
      <dgm:prSet presAssocID="{68EB8AA8-7929-4194-AA2E-3C20CD45DED9}" presName="horz1" presStyleCnt="0"/>
      <dgm:spPr/>
    </dgm:pt>
    <dgm:pt modelId="{62449FD9-04FD-4904-AD65-DD57D769229B}" type="pres">
      <dgm:prSet presAssocID="{68EB8AA8-7929-4194-AA2E-3C20CD45DED9}" presName="tx1" presStyleLbl="revTx" presStyleIdx="1" presStyleCnt="5"/>
      <dgm:spPr/>
      <dgm:t>
        <a:bodyPr/>
        <a:lstStyle/>
        <a:p>
          <a:endParaRPr lang="pt-PT"/>
        </a:p>
      </dgm:t>
    </dgm:pt>
    <dgm:pt modelId="{A3C6C704-E113-4154-A641-B5E9EE696B34}" type="pres">
      <dgm:prSet presAssocID="{68EB8AA8-7929-4194-AA2E-3C20CD45DED9}" presName="vert1" presStyleCnt="0"/>
      <dgm:spPr/>
    </dgm:pt>
    <dgm:pt modelId="{CAFA1E0E-4334-4194-940D-DE419B506068}" type="pres">
      <dgm:prSet presAssocID="{6FE785E0-097D-4044-A38E-9AE78E177F23}" presName="thickLine" presStyleLbl="alignNode1" presStyleIdx="2" presStyleCnt="5"/>
      <dgm:spPr/>
    </dgm:pt>
    <dgm:pt modelId="{F4947434-69F5-465B-8359-4C34F4CB2437}" type="pres">
      <dgm:prSet presAssocID="{6FE785E0-097D-4044-A38E-9AE78E177F23}" presName="horz1" presStyleCnt="0"/>
      <dgm:spPr/>
    </dgm:pt>
    <dgm:pt modelId="{451A2A1C-9485-4A28-BF68-215A592AC650}" type="pres">
      <dgm:prSet presAssocID="{6FE785E0-097D-4044-A38E-9AE78E177F23}" presName="tx1" presStyleLbl="revTx" presStyleIdx="2" presStyleCnt="5"/>
      <dgm:spPr/>
      <dgm:t>
        <a:bodyPr/>
        <a:lstStyle/>
        <a:p>
          <a:endParaRPr lang="pt-PT"/>
        </a:p>
      </dgm:t>
    </dgm:pt>
    <dgm:pt modelId="{34B4CFB6-075F-4035-AABA-543AD9B82817}" type="pres">
      <dgm:prSet presAssocID="{6FE785E0-097D-4044-A38E-9AE78E177F23}" presName="vert1" presStyleCnt="0"/>
      <dgm:spPr/>
    </dgm:pt>
    <dgm:pt modelId="{C146A56D-39EA-41A7-BA56-3F98B4347380}" type="pres">
      <dgm:prSet presAssocID="{C28F41DA-C2FE-4289-8ABB-FC17291B0FA0}" presName="thickLine" presStyleLbl="alignNode1" presStyleIdx="3" presStyleCnt="5"/>
      <dgm:spPr/>
    </dgm:pt>
    <dgm:pt modelId="{EBA3C5C6-F11A-42BB-9FF3-ADFF090DEB4D}" type="pres">
      <dgm:prSet presAssocID="{C28F41DA-C2FE-4289-8ABB-FC17291B0FA0}" presName="horz1" presStyleCnt="0"/>
      <dgm:spPr/>
    </dgm:pt>
    <dgm:pt modelId="{8D72F1F2-F38E-43A2-9B90-AB9036399C25}" type="pres">
      <dgm:prSet presAssocID="{C28F41DA-C2FE-4289-8ABB-FC17291B0FA0}" presName="tx1" presStyleLbl="revTx" presStyleIdx="3" presStyleCnt="5"/>
      <dgm:spPr/>
      <dgm:t>
        <a:bodyPr/>
        <a:lstStyle/>
        <a:p>
          <a:endParaRPr lang="pt-PT"/>
        </a:p>
      </dgm:t>
    </dgm:pt>
    <dgm:pt modelId="{07306AA0-ABC3-482A-B321-C0C97D159391}" type="pres">
      <dgm:prSet presAssocID="{C28F41DA-C2FE-4289-8ABB-FC17291B0FA0}" presName="vert1" presStyleCnt="0"/>
      <dgm:spPr/>
    </dgm:pt>
    <dgm:pt modelId="{0560E229-F0EF-4D7C-86F9-63A2E34F725F}" type="pres">
      <dgm:prSet presAssocID="{81BD2305-9299-47B1-842D-9AE11778A0EE}" presName="thickLine" presStyleLbl="alignNode1" presStyleIdx="4" presStyleCnt="5"/>
      <dgm:spPr/>
    </dgm:pt>
    <dgm:pt modelId="{A917E3AC-7C57-4993-A1F8-8936AE58AC11}" type="pres">
      <dgm:prSet presAssocID="{81BD2305-9299-47B1-842D-9AE11778A0EE}" presName="horz1" presStyleCnt="0"/>
      <dgm:spPr/>
    </dgm:pt>
    <dgm:pt modelId="{7A2F996F-80C4-4F37-8375-A42179CF2367}" type="pres">
      <dgm:prSet presAssocID="{81BD2305-9299-47B1-842D-9AE11778A0EE}" presName="tx1" presStyleLbl="revTx" presStyleIdx="4" presStyleCnt="5"/>
      <dgm:spPr/>
      <dgm:t>
        <a:bodyPr/>
        <a:lstStyle/>
        <a:p>
          <a:endParaRPr lang="pt-PT"/>
        </a:p>
      </dgm:t>
    </dgm:pt>
    <dgm:pt modelId="{48E06CDF-D015-479F-9074-1F19154AB629}" type="pres">
      <dgm:prSet presAssocID="{81BD2305-9299-47B1-842D-9AE11778A0EE}" presName="vert1" presStyleCnt="0"/>
      <dgm:spPr/>
    </dgm:pt>
  </dgm:ptLst>
  <dgm:cxnLst>
    <dgm:cxn modelId="{4751E6BF-F14B-4A61-9434-5CFA1413DB42}" srcId="{9D188BE7-1EB5-4E3E-A0E5-A8AC5C5F5A01}" destId="{C28F41DA-C2FE-4289-8ABB-FC17291B0FA0}" srcOrd="3" destOrd="0" parTransId="{843DA38F-B67C-4284-9C70-6B823E96A2B1}" sibTransId="{71F191EA-1667-4BA5-B5C7-DAE20ED6A01F}"/>
    <dgm:cxn modelId="{7D933056-93D9-4DE8-9955-7EBE8DEC372D}" srcId="{9D188BE7-1EB5-4E3E-A0E5-A8AC5C5F5A01}" destId="{81BD2305-9299-47B1-842D-9AE11778A0EE}" srcOrd="4" destOrd="0" parTransId="{9E86EA26-0935-43B4-BB2C-EB3536CC890C}" sibTransId="{6D5094E3-AB2D-4F8D-981D-7025D24A460A}"/>
    <dgm:cxn modelId="{7287B665-83B2-48DD-A073-2CCADA3D8B4E}" type="presOf" srcId="{C91F0236-6364-4EAF-8842-3FC3DEC40AF1}" destId="{4AD5867E-88D6-489A-B577-777C7EC6208B}" srcOrd="0" destOrd="0" presId="urn:microsoft.com/office/officeart/2008/layout/LinedList"/>
    <dgm:cxn modelId="{F1EE122E-D244-4377-B54E-0FC16858A90D}" type="presOf" srcId="{9D188BE7-1EB5-4E3E-A0E5-A8AC5C5F5A01}" destId="{81C70AF2-754B-4AF4-AD26-70FB94C755E2}" srcOrd="0" destOrd="0" presId="urn:microsoft.com/office/officeart/2008/layout/LinedList"/>
    <dgm:cxn modelId="{692A4267-54DC-468A-A140-616EB40CF4E4}" srcId="{9D188BE7-1EB5-4E3E-A0E5-A8AC5C5F5A01}" destId="{68EB8AA8-7929-4194-AA2E-3C20CD45DED9}" srcOrd="1" destOrd="0" parTransId="{3A0FF012-D17B-4FC3-A16D-D54AB482587A}" sibTransId="{8C4881B9-5CB2-4551-B60F-E25486FEB65A}"/>
    <dgm:cxn modelId="{DF594B6A-FDE5-4C81-A12B-FE378E7934A3}" type="presOf" srcId="{68EB8AA8-7929-4194-AA2E-3C20CD45DED9}" destId="{62449FD9-04FD-4904-AD65-DD57D769229B}" srcOrd="0" destOrd="0" presId="urn:microsoft.com/office/officeart/2008/layout/LinedList"/>
    <dgm:cxn modelId="{822175BE-D187-47BA-BAAB-3F6487AD58DA}" srcId="{9D188BE7-1EB5-4E3E-A0E5-A8AC5C5F5A01}" destId="{C91F0236-6364-4EAF-8842-3FC3DEC40AF1}" srcOrd="0" destOrd="0" parTransId="{3FFD81DF-DB22-4741-B2C0-D95EF7850289}" sibTransId="{E15A199B-694F-4A12-AAFD-358EB62F484C}"/>
    <dgm:cxn modelId="{186ABD0C-BD6C-4311-B847-2DCDCA255109}" type="presOf" srcId="{C28F41DA-C2FE-4289-8ABB-FC17291B0FA0}" destId="{8D72F1F2-F38E-43A2-9B90-AB9036399C25}" srcOrd="0" destOrd="0" presId="urn:microsoft.com/office/officeart/2008/layout/LinedList"/>
    <dgm:cxn modelId="{39A49C6C-1E35-4AC7-BB58-B9A5D1FB5C08}" type="presOf" srcId="{81BD2305-9299-47B1-842D-9AE11778A0EE}" destId="{7A2F996F-80C4-4F37-8375-A42179CF2367}" srcOrd="0" destOrd="0" presId="urn:microsoft.com/office/officeart/2008/layout/LinedList"/>
    <dgm:cxn modelId="{AF808A2B-FAFA-43DE-BB18-A97AB8808D5B}" srcId="{9D188BE7-1EB5-4E3E-A0E5-A8AC5C5F5A01}" destId="{6FE785E0-097D-4044-A38E-9AE78E177F23}" srcOrd="2" destOrd="0" parTransId="{FF541C7C-1F1D-4BF3-8B3C-90C511572DCC}" sibTransId="{21336DDB-43D8-4DEE-A700-0178B7641A22}"/>
    <dgm:cxn modelId="{FD6BCFCA-AC61-4DF5-95E7-2C8BC8F84630}" type="presOf" srcId="{6FE785E0-097D-4044-A38E-9AE78E177F23}" destId="{451A2A1C-9485-4A28-BF68-215A592AC650}" srcOrd="0" destOrd="0" presId="urn:microsoft.com/office/officeart/2008/layout/LinedList"/>
    <dgm:cxn modelId="{8B879420-12C3-44BB-BD13-9E8B3324871F}" type="presParOf" srcId="{81C70AF2-754B-4AF4-AD26-70FB94C755E2}" destId="{83BD1A4B-FEBD-4564-A4A2-09FC8B062052}" srcOrd="0" destOrd="0" presId="urn:microsoft.com/office/officeart/2008/layout/LinedList"/>
    <dgm:cxn modelId="{E5D79764-11ED-442E-B843-69DD265AB818}" type="presParOf" srcId="{81C70AF2-754B-4AF4-AD26-70FB94C755E2}" destId="{22785333-6612-4416-BAAA-D13E672E457C}" srcOrd="1" destOrd="0" presId="urn:microsoft.com/office/officeart/2008/layout/LinedList"/>
    <dgm:cxn modelId="{D1378C67-6E7D-4050-9EFB-FF5AA7BFAB59}" type="presParOf" srcId="{22785333-6612-4416-BAAA-D13E672E457C}" destId="{4AD5867E-88D6-489A-B577-777C7EC6208B}" srcOrd="0" destOrd="0" presId="urn:microsoft.com/office/officeart/2008/layout/LinedList"/>
    <dgm:cxn modelId="{E79914F1-D6BC-4CF2-B9CA-8BB827D14FBF}" type="presParOf" srcId="{22785333-6612-4416-BAAA-D13E672E457C}" destId="{1AFDDAC9-3F45-49F8-A65C-3A99121A847A}" srcOrd="1" destOrd="0" presId="urn:microsoft.com/office/officeart/2008/layout/LinedList"/>
    <dgm:cxn modelId="{4117CF6C-9379-491A-A79D-276381B3B466}" type="presParOf" srcId="{81C70AF2-754B-4AF4-AD26-70FB94C755E2}" destId="{762524ED-5EFB-415E-87C2-82D0664B8409}" srcOrd="2" destOrd="0" presId="urn:microsoft.com/office/officeart/2008/layout/LinedList"/>
    <dgm:cxn modelId="{89BDA2D5-A5BE-4F65-BDDC-C06409580BCD}" type="presParOf" srcId="{81C70AF2-754B-4AF4-AD26-70FB94C755E2}" destId="{57846B60-DE5C-4EA9-8413-96BE16B32686}" srcOrd="3" destOrd="0" presId="urn:microsoft.com/office/officeart/2008/layout/LinedList"/>
    <dgm:cxn modelId="{F00D91D7-C191-4012-B272-3EB1E996DAE5}" type="presParOf" srcId="{57846B60-DE5C-4EA9-8413-96BE16B32686}" destId="{62449FD9-04FD-4904-AD65-DD57D769229B}" srcOrd="0" destOrd="0" presId="urn:microsoft.com/office/officeart/2008/layout/LinedList"/>
    <dgm:cxn modelId="{3C2DA4D4-1C2F-4555-900B-EAAE1D6A4F08}" type="presParOf" srcId="{57846B60-DE5C-4EA9-8413-96BE16B32686}" destId="{A3C6C704-E113-4154-A641-B5E9EE696B34}" srcOrd="1" destOrd="0" presId="urn:microsoft.com/office/officeart/2008/layout/LinedList"/>
    <dgm:cxn modelId="{8A018487-F623-4D71-98C0-D780D1FF25D3}" type="presParOf" srcId="{81C70AF2-754B-4AF4-AD26-70FB94C755E2}" destId="{CAFA1E0E-4334-4194-940D-DE419B506068}" srcOrd="4" destOrd="0" presId="urn:microsoft.com/office/officeart/2008/layout/LinedList"/>
    <dgm:cxn modelId="{7125355B-05F0-4F56-8AF1-7F699F04D6C9}" type="presParOf" srcId="{81C70AF2-754B-4AF4-AD26-70FB94C755E2}" destId="{F4947434-69F5-465B-8359-4C34F4CB2437}" srcOrd="5" destOrd="0" presId="urn:microsoft.com/office/officeart/2008/layout/LinedList"/>
    <dgm:cxn modelId="{10FAE0BA-EF06-435D-93E8-2BDDA4F804E7}" type="presParOf" srcId="{F4947434-69F5-465B-8359-4C34F4CB2437}" destId="{451A2A1C-9485-4A28-BF68-215A592AC650}" srcOrd="0" destOrd="0" presId="urn:microsoft.com/office/officeart/2008/layout/LinedList"/>
    <dgm:cxn modelId="{F034F8F3-7EB8-421B-A97C-04C4BC0B6CA1}" type="presParOf" srcId="{F4947434-69F5-465B-8359-4C34F4CB2437}" destId="{34B4CFB6-075F-4035-AABA-543AD9B82817}" srcOrd="1" destOrd="0" presId="urn:microsoft.com/office/officeart/2008/layout/LinedList"/>
    <dgm:cxn modelId="{B5324107-CAFF-44C0-99A6-8B7CE1CF2F1F}" type="presParOf" srcId="{81C70AF2-754B-4AF4-AD26-70FB94C755E2}" destId="{C146A56D-39EA-41A7-BA56-3F98B4347380}" srcOrd="6" destOrd="0" presId="urn:microsoft.com/office/officeart/2008/layout/LinedList"/>
    <dgm:cxn modelId="{13B0E29F-25AD-489E-A597-B499DFDE054E}" type="presParOf" srcId="{81C70AF2-754B-4AF4-AD26-70FB94C755E2}" destId="{EBA3C5C6-F11A-42BB-9FF3-ADFF090DEB4D}" srcOrd="7" destOrd="0" presId="urn:microsoft.com/office/officeart/2008/layout/LinedList"/>
    <dgm:cxn modelId="{5868E981-4116-4316-A8B1-C1F5031AFCBF}" type="presParOf" srcId="{EBA3C5C6-F11A-42BB-9FF3-ADFF090DEB4D}" destId="{8D72F1F2-F38E-43A2-9B90-AB9036399C25}" srcOrd="0" destOrd="0" presId="urn:microsoft.com/office/officeart/2008/layout/LinedList"/>
    <dgm:cxn modelId="{FAFC28C1-9BE6-498E-8EF2-9793210B3CEE}" type="presParOf" srcId="{EBA3C5C6-F11A-42BB-9FF3-ADFF090DEB4D}" destId="{07306AA0-ABC3-482A-B321-C0C97D159391}" srcOrd="1" destOrd="0" presId="urn:microsoft.com/office/officeart/2008/layout/LinedList"/>
    <dgm:cxn modelId="{2A641CAD-8D84-4F6A-9250-96A384700518}" type="presParOf" srcId="{81C70AF2-754B-4AF4-AD26-70FB94C755E2}" destId="{0560E229-F0EF-4D7C-86F9-63A2E34F725F}" srcOrd="8" destOrd="0" presId="urn:microsoft.com/office/officeart/2008/layout/LinedList"/>
    <dgm:cxn modelId="{21B0DBCD-653E-40A6-8788-AE9F353DDF39}" type="presParOf" srcId="{81C70AF2-754B-4AF4-AD26-70FB94C755E2}" destId="{A917E3AC-7C57-4993-A1F8-8936AE58AC11}" srcOrd="9" destOrd="0" presId="urn:microsoft.com/office/officeart/2008/layout/LinedList"/>
    <dgm:cxn modelId="{D8656564-9B6F-4B13-BC3F-459561551311}" type="presParOf" srcId="{A917E3AC-7C57-4993-A1F8-8936AE58AC11}" destId="{7A2F996F-80C4-4F37-8375-A42179CF2367}" srcOrd="0" destOrd="0" presId="urn:microsoft.com/office/officeart/2008/layout/LinedList"/>
    <dgm:cxn modelId="{08C3057C-D907-40CE-8DAF-5E0780BAE9D4}" type="presParOf" srcId="{A917E3AC-7C57-4993-A1F8-8936AE58AC11}" destId="{48E06CDF-D015-479F-9074-1F19154AB6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530E5E-72AB-4DEE-881D-736D40FC41BF}"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pt-PT"/>
        </a:p>
      </dgm:t>
    </dgm:pt>
    <dgm:pt modelId="{2179D6FF-D8B0-4AF3-8A64-98B90DDDDB6E}">
      <dgm:prSet/>
      <dgm:spPr/>
      <dgm:t>
        <a:bodyPr/>
        <a:lstStyle/>
        <a:p>
          <a:pPr rtl="0"/>
          <a:r>
            <a:rPr lang="pt-PT" dirty="0" smtClean="0"/>
            <a:t>Alunos</a:t>
          </a:r>
          <a:endParaRPr lang="pt-PT" dirty="0"/>
        </a:p>
      </dgm:t>
    </dgm:pt>
    <dgm:pt modelId="{781E7344-6E56-4ED7-B2CB-24580BA8DDE9}" type="parTrans" cxnId="{EEB29454-D9D2-496B-91F9-0B82D0202987}">
      <dgm:prSet/>
      <dgm:spPr/>
      <dgm:t>
        <a:bodyPr/>
        <a:lstStyle/>
        <a:p>
          <a:endParaRPr lang="pt-PT"/>
        </a:p>
      </dgm:t>
    </dgm:pt>
    <dgm:pt modelId="{9296BC81-886C-46D2-9AEA-63729898C53E}" type="sibTrans" cxnId="{EEB29454-D9D2-496B-91F9-0B82D0202987}">
      <dgm:prSet/>
      <dgm:spPr/>
      <dgm:t>
        <a:bodyPr/>
        <a:lstStyle/>
        <a:p>
          <a:endParaRPr lang="pt-PT"/>
        </a:p>
      </dgm:t>
    </dgm:pt>
    <dgm:pt modelId="{667D8043-6148-4F0C-804C-83C72E55EF9B}">
      <dgm:prSet/>
      <dgm:spPr/>
      <dgm:t>
        <a:bodyPr/>
        <a:lstStyle/>
        <a:p>
          <a:pPr rtl="0"/>
          <a:r>
            <a:rPr lang="pt-PT" dirty="0" smtClean="0"/>
            <a:t>Docentes</a:t>
          </a:r>
          <a:endParaRPr lang="pt-PT" dirty="0"/>
        </a:p>
      </dgm:t>
    </dgm:pt>
    <dgm:pt modelId="{5E97C7CC-C9ED-4468-A7C9-A3FFC9577AE2}" type="parTrans" cxnId="{4AF4C2A3-DA89-48A9-AB6B-8BC2A79F94AC}">
      <dgm:prSet/>
      <dgm:spPr/>
      <dgm:t>
        <a:bodyPr/>
        <a:lstStyle/>
        <a:p>
          <a:endParaRPr lang="pt-PT"/>
        </a:p>
      </dgm:t>
    </dgm:pt>
    <dgm:pt modelId="{E3D03BED-F737-44EB-93BF-746E2256EBE0}" type="sibTrans" cxnId="{4AF4C2A3-DA89-48A9-AB6B-8BC2A79F94AC}">
      <dgm:prSet/>
      <dgm:spPr/>
      <dgm:t>
        <a:bodyPr/>
        <a:lstStyle/>
        <a:p>
          <a:endParaRPr lang="pt-PT"/>
        </a:p>
      </dgm:t>
    </dgm:pt>
    <dgm:pt modelId="{97EB0F48-D9AF-4599-A0C6-3B7390C1DBDD}" type="pres">
      <dgm:prSet presAssocID="{9C530E5E-72AB-4DEE-881D-736D40FC41BF}" presName="Name0" presStyleCnt="0">
        <dgm:presLayoutVars>
          <dgm:dir/>
          <dgm:resizeHandles/>
        </dgm:presLayoutVars>
      </dgm:prSet>
      <dgm:spPr/>
      <dgm:t>
        <a:bodyPr/>
        <a:lstStyle/>
        <a:p>
          <a:endParaRPr lang="pt-PT"/>
        </a:p>
      </dgm:t>
    </dgm:pt>
    <dgm:pt modelId="{335B4909-B53D-4A32-9082-84E272D57554}" type="pres">
      <dgm:prSet presAssocID="{2179D6FF-D8B0-4AF3-8A64-98B90DDDDB6E}" presName="compNode" presStyleCnt="0"/>
      <dgm:spPr/>
    </dgm:pt>
    <dgm:pt modelId="{C4C1FCBA-987F-4CAF-926F-EA08AC746E8D}" type="pres">
      <dgm:prSet presAssocID="{2179D6FF-D8B0-4AF3-8A64-98B90DDDDB6E}" presName="dummyConnPt" presStyleCnt="0"/>
      <dgm:spPr/>
    </dgm:pt>
    <dgm:pt modelId="{782642DD-8940-4187-B2DB-75FD3DFD3B07}" type="pres">
      <dgm:prSet presAssocID="{2179D6FF-D8B0-4AF3-8A64-98B90DDDDB6E}" presName="node" presStyleLbl="node1" presStyleIdx="0" presStyleCnt="2">
        <dgm:presLayoutVars>
          <dgm:bulletEnabled val="1"/>
        </dgm:presLayoutVars>
      </dgm:prSet>
      <dgm:spPr/>
      <dgm:t>
        <a:bodyPr/>
        <a:lstStyle/>
        <a:p>
          <a:endParaRPr lang="pt-PT"/>
        </a:p>
      </dgm:t>
    </dgm:pt>
    <dgm:pt modelId="{F0BA1F07-71E0-457A-B7CF-7D672E90F859}" type="pres">
      <dgm:prSet presAssocID="{9296BC81-886C-46D2-9AEA-63729898C53E}" presName="sibTrans" presStyleLbl="bgSibTrans2D1" presStyleIdx="0" presStyleCnt="1"/>
      <dgm:spPr/>
      <dgm:t>
        <a:bodyPr/>
        <a:lstStyle/>
        <a:p>
          <a:endParaRPr lang="pt-PT"/>
        </a:p>
      </dgm:t>
    </dgm:pt>
    <dgm:pt modelId="{11210AFA-9DA4-4C12-A8B6-42EAA7BB9CA6}" type="pres">
      <dgm:prSet presAssocID="{667D8043-6148-4F0C-804C-83C72E55EF9B}" presName="compNode" presStyleCnt="0"/>
      <dgm:spPr/>
    </dgm:pt>
    <dgm:pt modelId="{C8444D77-2C40-4F85-A846-2BFCEB6800C1}" type="pres">
      <dgm:prSet presAssocID="{667D8043-6148-4F0C-804C-83C72E55EF9B}" presName="dummyConnPt" presStyleCnt="0"/>
      <dgm:spPr/>
    </dgm:pt>
    <dgm:pt modelId="{BFFA03AA-CF32-4647-A0E8-1C1ACCE4E098}" type="pres">
      <dgm:prSet presAssocID="{667D8043-6148-4F0C-804C-83C72E55EF9B}" presName="node" presStyleLbl="node1" presStyleIdx="1" presStyleCnt="2">
        <dgm:presLayoutVars>
          <dgm:bulletEnabled val="1"/>
        </dgm:presLayoutVars>
      </dgm:prSet>
      <dgm:spPr/>
      <dgm:t>
        <a:bodyPr/>
        <a:lstStyle/>
        <a:p>
          <a:endParaRPr lang="pt-PT"/>
        </a:p>
      </dgm:t>
    </dgm:pt>
  </dgm:ptLst>
  <dgm:cxnLst>
    <dgm:cxn modelId="{3B9F7CA5-BDBB-4C20-BBA6-C356FDAE6507}" type="presOf" srcId="{9296BC81-886C-46D2-9AEA-63729898C53E}" destId="{F0BA1F07-71E0-457A-B7CF-7D672E90F859}" srcOrd="0" destOrd="0" presId="urn:microsoft.com/office/officeart/2005/8/layout/bProcess4"/>
    <dgm:cxn modelId="{D790F783-06E8-4096-9993-9D9D7545A27C}" type="presOf" srcId="{2179D6FF-D8B0-4AF3-8A64-98B90DDDDB6E}" destId="{782642DD-8940-4187-B2DB-75FD3DFD3B07}" srcOrd="0" destOrd="0" presId="urn:microsoft.com/office/officeart/2005/8/layout/bProcess4"/>
    <dgm:cxn modelId="{A7F77B2B-449B-4D43-A44F-AB2C7676BEBC}" type="presOf" srcId="{667D8043-6148-4F0C-804C-83C72E55EF9B}" destId="{BFFA03AA-CF32-4647-A0E8-1C1ACCE4E098}" srcOrd="0" destOrd="0" presId="urn:microsoft.com/office/officeart/2005/8/layout/bProcess4"/>
    <dgm:cxn modelId="{4AF4C2A3-DA89-48A9-AB6B-8BC2A79F94AC}" srcId="{9C530E5E-72AB-4DEE-881D-736D40FC41BF}" destId="{667D8043-6148-4F0C-804C-83C72E55EF9B}" srcOrd="1" destOrd="0" parTransId="{5E97C7CC-C9ED-4468-A7C9-A3FFC9577AE2}" sibTransId="{E3D03BED-F737-44EB-93BF-746E2256EBE0}"/>
    <dgm:cxn modelId="{00961BC8-A22A-4835-A2F2-44685AEC4825}" type="presOf" srcId="{9C530E5E-72AB-4DEE-881D-736D40FC41BF}" destId="{97EB0F48-D9AF-4599-A0C6-3B7390C1DBDD}" srcOrd="0" destOrd="0" presId="urn:microsoft.com/office/officeart/2005/8/layout/bProcess4"/>
    <dgm:cxn modelId="{EEB29454-D9D2-496B-91F9-0B82D0202987}" srcId="{9C530E5E-72AB-4DEE-881D-736D40FC41BF}" destId="{2179D6FF-D8B0-4AF3-8A64-98B90DDDDB6E}" srcOrd="0" destOrd="0" parTransId="{781E7344-6E56-4ED7-B2CB-24580BA8DDE9}" sibTransId="{9296BC81-886C-46D2-9AEA-63729898C53E}"/>
    <dgm:cxn modelId="{E8BA9FDA-B6EC-4E95-8532-3A878031FB6B}" type="presParOf" srcId="{97EB0F48-D9AF-4599-A0C6-3B7390C1DBDD}" destId="{335B4909-B53D-4A32-9082-84E272D57554}" srcOrd="0" destOrd="0" presId="urn:microsoft.com/office/officeart/2005/8/layout/bProcess4"/>
    <dgm:cxn modelId="{31D2E6A7-D309-46C8-A254-ABC29E98FFA9}" type="presParOf" srcId="{335B4909-B53D-4A32-9082-84E272D57554}" destId="{C4C1FCBA-987F-4CAF-926F-EA08AC746E8D}" srcOrd="0" destOrd="0" presId="urn:microsoft.com/office/officeart/2005/8/layout/bProcess4"/>
    <dgm:cxn modelId="{7E331949-BA03-4391-B35A-30DA23EA5C1C}" type="presParOf" srcId="{335B4909-B53D-4A32-9082-84E272D57554}" destId="{782642DD-8940-4187-B2DB-75FD3DFD3B07}" srcOrd="1" destOrd="0" presId="urn:microsoft.com/office/officeart/2005/8/layout/bProcess4"/>
    <dgm:cxn modelId="{E64C2C01-A6B2-4DEF-B283-B8702188474E}" type="presParOf" srcId="{97EB0F48-D9AF-4599-A0C6-3B7390C1DBDD}" destId="{F0BA1F07-71E0-457A-B7CF-7D672E90F859}" srcOrd="1" destOrd="0" presId="urn:microsoft.com/office/officeart/2005/8/layout/bProcess4"/>
    <dgm:cxn modelId="{A15C2D70-B70B-4638-AB02-09CE67DADD2F}" type="presParOf" srcId="{97EB0F48-D9AF-4599-A0C6-3B7390C1DBDD}" destId="{11210AFA-9DA4-4C12-A8B6-42EAA7BB9CA6}" srcOrd="2" destOrd="0" presId="urn:microsoft.com/office/officeart/2005/8/layout/bProcess4"/>
    <dgm:cxn modelId="{96542730-0709-4FA0-A7DA-3A5A7BF58AE4}" type="presParOf" srcId="{11210AFA-9DA4-4C12-A8B6-42EAA7BB9CA6}" destId="{C8444D77-2C40-4F85-A846-2BFCEB6800C1}" srcOrd="0" destOrd="0" presId="urn:microsoft.com/office/officeart/2005/8/layout/bProcess4"/>
    <dgm:cxn modelId="{475C0C6A-1EBC-4E4B-8A70-5A49874BBD90}" type="presParOf" srcId="{11210AFA-9DA4-4C12-A8B6-42EAA7BB9CA6}" destId="{BFFA03AA-CF32-4647-A0E8-1C1ACCE4E09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530E5E-72AB-4DEE-881D-736D40FC41BF}"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pt-PT"/>
        </a:p>
      </dgm:t>
    </dgm:pt>
    <dgm:pt modelId="{18CA0241-0B6E-4D14-916F-FA190E4E8747}">
      <dgm:prSet/>
      <dgm:spPr/>
      <dgm:t>
        <a:bodyPr/>
        <a:lstStyle/>
        <a:p>
          <a:pPr rtl="0"/>
          <a:r>
            <a:rPr lang="pt-PT" dirty="0" smtClean="0"/>
            <a:t>Relatórios (acesso restrito)</a:t>
          </a:r>
          <a:endParaRPr lang="pt-PT" dirty="0"/>
        </a:p>
      </dgm:t>
    </dgm:pt>
    <dgm:pt modelId="{B47752B6-C30F-4883-8CA0-0820ABD2FD93}" type="parTrans" cxnId="{3196E4E3-95CE-42F6-82E1-CCA7F616574E}">
      <dgm:prSet/>
      <dgm:spPr/>
      <dgm:t>
        <a:bodyPr/>
        <a:lstStyle/>
        <a:p>
          <a:endParaRPr lang="pt-PT"/>
        </a:p>
      </dgm:t>
    </dgm:pt>
    <dgm:pt modelId="{4F7AF638-EEBC-4D4D-AE85-277980DB4C25}" type="sibTrans" cxnId="{3196E4E3-95CE-42F6-82E1-CCA7F616574E}">
      <dgm:prSet/>
      <dgm:spPr/>
      <dgm:t>
        <a:bodyPr/>
        <a:lstStyle/>
        <a:p>
          <a:endParaRPr lang="pt-PT"/>
        </a:p>
      </dgm:t>
    </dgm:pt>
    <dgm:pt modelId="{BF758741-6D63-4B18-93CA-211D41034295}">
      <dgm:prSet/>
      <dgm:spPr/>
      <dgm:t>
        <a:bodyPr/>
        <a:lstStyle/>
        <a:p>
          <a:pPr rtl="0"/>
          <a:r>
            <a:rPr lang="pt-PT" dirty="0" smtClean="0"/>
            <a:t>Escola /</a:t>
          </a:r>
        </a:p>
        <a:p>
          <a:pPr rtl="0"/>
          <a:r>
            <a:rPr lang="pt-PT" dirty="0" smtClean="0"/>
            <a:t>Agrupamento</a:t>
          </a:r>
          <a:endParaRPr lang="pt-PT" dirty="0"/>
        </a:p>
      </dgm:t>
    </dgm:pt>
    <dgm:pt modelId="{B5217384-4071-4365-80AA-69CC63FD557B}" type="parTrans" cxnId="{CD73D9B7-2B4A-46B8-9B2C-2E747EF31B31}">
      <dgm:prSet/>
      <dgm:spPr/>
      <dgm:t>
        <a:bodyPr/>
        <a:lstStyle/>
        <a:p>
          <a:endParaRPr lang="pt-PT"/>
        </a:p>
      </dgm:t>
    </dgm:pt>
    <dgm:pt modelId="{7FBCABAB-0A46-4C03-81FD-B4D4A9851369}" type="sibTrans" cxnId="{CD73D9B7-2B4A-46B8-9B2C-2E747EF31B31}">
      <dgm:prSet/>
      <dgm:spPr/>
      <dgm:t>
        <a:bodyPr/>
        <a:lstStyle/>
        <a:p>
          <a:endParaRPr lang="pt-PT"/>
        </a:p>
      </dgm:t>
    </dgm:pt>
    <dgm:pt modelId="{6CEC3AE5-7BAD-44A1-989C-593BB8F13A62}">
      <dgm:prSet/>
      <dgm:spPr/>
      <dgm:t>
        <a:bodyPr/>
        <a:lstStyle/>
        <a:p>
          <a:pPr rtl="0"/>
          <a:r>
            <a:rPr lang="pt-PT" dirty="0" smtClean="0"/>
            <a:t>Departamento</a:t>
          </a:r>
          <a:endParaRPr lang="pt-PT" dirty="0"/>
        </a:p>
      </dgm:t>
    </dgm:pt>
    <dgm:pt modelId="{F88BF684-0668-4E8C-AE14-22B14F3C2BA4}" type="parTrans" cxnId="{E49DC4BC-4E86-408E-BFDF-67C588369F28}">
      <dgm:prSet/>
      <dgm:spPr/>
      <dgm:t>
        <a:bodyPr/>
        <a:lstStyle/>
        <a:p>
          <a:endParaRPr lang="pt-PT"/>
        </a:p>
      </dgm:t>
    </dgm:pt>
    <dgm:pt modelId="{2F65D226-966C-4143-B703-D65A452A2F63}" type="sibTrans" cxnId="{E49DC4BC-4E86-408E-BFDF-67C588369F28}">
      <dgm:prSet/>
      <dgm:spPr/>
      <dgm:t>
        <a:bodyPr/>
        <a:lstStyle/>
        <a:p>
          <a:endParaRPr lang="pt-PT"/>
        </a:p>
      </dgm:t>
    </dgm:pt>
    <dgm:pt modelId="{F6159B38-193E-467E-8FC0-B34C636BDFF2}">
      <dgm:prSet/>
      <dgm:spPr/>
      <dgm:t>
        <a:bodyPr/>
        <a:lstStyle/>
        <a:p>
          <a:pPr rtl="0"/>
          <a:r>
            <a:rPr lang="pt-PT" dirty="0" smtClean="0"/>
            <a:t>Professor</a:t>
          </a:r>
          <a:endParaRPr lang="pt-PT" dirty="0"/>
        </a:p>
      </dgm:t>
    </dgm:pt>
    <dgm:pt modelId="{BF139B4B-4E9C-4E5F-BEDC-68D955CAE8D4}" type="parTrans" cxnId="{80424D60-0090-42D6-8A6B-3DB5E86F2D32}">
      <dgm:prSet/>
      <dgm:spPr/>
      <dgm:t>
        <a:bodyPr/>
        <a:lstStyle/>
        <a:p>
          <a:endParaRPr lang="pt-PT"/>
        </a:p>
      </dgm:t>
    </dgm:pt>
    <dgm:pt modelId="{46BB094D-F783-4711-8A99-EC7604280189}" type="sibTrans" cxnId="{80424D60-0090-42D6-8A6B-3DB5E86F2D32}">
      <dgm:prSet/>
      <dgm:spPr/>
      <dgm:t>
        <a:bodyPr/>
        <a:lstStyle/>
        <a:p>
          <a:endParaRPr lang="pt-PT"/>
        </a:p>
      </dgm:t>
    </dgm:pt>
    <dgm:pt modelId="{AC1252C3-F7C7-4152-BDD7-92416CD3E261}">
      <dgm:prSet/>
      <dgm:spPr/>
      <dgm:t>
        <a:bodyPr/>
        <a:lstStyle/>
        <a:p>
          <a:pPr rtl="0"/>
          <a:r>
            <a:rPr lang="pt-PT" dirty="0" smtClean="0"/>
            <a:t>Grupo Disciplinar</a:t>
          </a:r>
          <a:endParaRPr lang="pt-PT" dirty="0"/>
        </a:p>
      </dgm:t>
    </dgm:pt>
    <dgm:pt modelId="{BE807D4E-76DB-4D34-8EB6-CB9757E9787A}" type="parTrans" cxnId="{0AB512CA-91EA-4519-B93E-C88674C382DD}">
      <dgm:prSet/>
      <dgm:spPr/>
      <dgm:t>
        <a:bodyPr/>
        <a:lstStyle/>
        <a:p>
          <a:endParaRPr lang="pt-PT"/>
        </a:p>
      </dgm:t>
    </dgm:pt>
    <dgm:pt modelId="{8665CC08-9220-4325-B6AC-E0370FE878B3}" type="sibTrans" cxnId="{0AB512CA-91EA-4519-B93E-C88674C382DD}">
      <dgm:prSet/>
      <dgm:spPr/>
      <dgm:t>
        <a:bodyPr/>
        <a:lstStyle/>
        <a:p>
          <a:endParaRPr lang="pt-PT"/>
        </a:p>
      </dgm:t>
    </dgm:pt>
    <dgm:pt modelId="{2477EFA6-0CE3-41D0-AFEE-1FAA1591CC9C}" type="pres">
      <dgm:prSet presAssocID="{9C530E5E-72AB-4DEE-881D-736D40FC41BF}" presName="Name0" presStyleCnt="0">
        <dgm:presLayoutVars>
          <dgm:chMax val="7"/>
          <dgm:dir/>
          <dgm:animOne val="branch"/>
        </dgm:presLayoutVars>
      </dgm:prSet>
      <dgm:spPr/>
      <dgm:t>
        <a:bodyPr/>
        <a:lstStyle/>
        <a:p>
          <a:endParaRPr lang="pt-PT"/>
        </a:p>
      </dgm:t>
    </dgm:pt>
    <dgm:pt modelId="{5415210C-CAD8-4A3C-87DF-060B4041F201}" type="pres">
      <dgm:prSet presAssocID="{18CA0241-0B6E-4D14-916F-FA190E4E8747}" presName="parTx1" presStyleLbl="node1" presStyleIdx="0" presStyleCnt="1" custScaleX="182944" custScaleY="182942"/>
      <dgm:spPr/>
      <dgm:t>
        <a:bodyPr/>
        <a:lstStyle/>
        <a:p>
          <a:endParaRPr lang="pt-PT"/>
        </a:p>
      </dgm:t>
    </dgm:pt>
    <dgm:pt modelId="{114558B7-56DD-4753-BFD8-8D1981A0775D}" type="pres">
      <dgm:prSet presAssocID="{18CA0241-0B6E-4D14-916F-FA190E4E8747}" presName="spPre1" presStyleCnt="0"/>
      <dgm:spPr/>
    </dgm:pt>
    <dgm:pt modelId="{25413556-631C-4594-83C6-D4D15EA0933C}" type="pres">
      <dgm:prSet presAssocID="{18CA0241-0B6E-4D14-916F-FA190E4E8747}" presName="chLin1" presStyleCnt="0"/>
      <dgm:spPr/>
    </dgm:pt>
    <dgm:pt modelId="{B5E5D465-CD19-4853-A1CC-64228B38E8CE}" type="pres">
      <dgm:prSet presAssocID="{B5217384-4071-4365-80AA-69CC63FD557B}" presName="Name11" presStyleLbl="parChTrans1D1" presStyleIdx="0" presStyleCnt="8"/>
      <dgm:spPr/>
    </dgm:pt>
    <dgm:pt modelId="{FA1778A3-AB35-46A8-8E4C-49E919E14922}" type="pres">
      <dgm:prSet presAssocID="{BF758741-6D63-4B18-93CA-211D41034295}" presName="txAndLines1" presStyleCnt="0"/>
      <dgm:spPr/>
    </dgm:pt>
    <dgm:pt modelId="{BFA731F4-E62D-4298-BAB5-2E8D63AEF0C1}" type="pres">
      <dgm:prSet presAssocID="{BF758741-6D63-4B18-93CA-211D41034295}" presName="anchor1" presStyleCnt="0"/>
      <dgm:spPr/>
    </dgm:pt>
    <dgm:pt modelId="{6135660F-0A1C-44A7-B9E3-9F05D03A20D7}" type="pres">
      <dgm:prSet presAssocID="{BF758741-6D63-4B18-93CA-211D41034295}" presName="backup1" presStyleCnt="0"/>
      <dgm:spPr/>
    </dgm:pt>
    <dgm:pt modelId="{A073BC0C-4B0E-47E6-8256-80D0B41DACEE}" type="pres">
      <dgm:prSet presAssocID="{BF758741-6D63-4B18-93CA-211D41034295}" presName="preLine1" presStyleLbl="parChTrans1D1" presStyleIdx="1" presStyleCnt="8"/>
      <dgm:spPr/>
    </dgm:pt>
    <dgm:pt modelId="{39A817FC-055E-4498-B2DF-9476DC1CF360}" type="pres">
      <dgm:prSet presAssocID="{BF758741-6D63-4B18-93CA-211D41034295}" presName="desTx1" presStyleLbl="revTx" presStyleIdx="0" presStyleCnt="0">
        <dgm:presLayoutVars>
          <dgm:bulletEnabled val="1"/>
        </dgm:presLayoutVars>
      </dgm:prSet>
      <dgm:spPr/>
      <dgm:t>
        <a:bodyPr/>
        <a:lstStyle/>
        <a:p>
          <a:endParaRPr lang="pt-PT"/>
        </a:p>
      </dgm:t>
    </dgm:pt>
    <dgm:pt modelId="{B3786F09-9B73-49B7-A986-57B4234AEF8E}" type="pres">
      <dgm:prSet presAssocID="{F88BF684-0668-4E8C-AE14-22B14F3C2BA4}" presName="Name11" presStyleLbl="parChTrans1D1" presStyleIdx="2" presStyleCnt="8"/>
      <dgm:spPr/>
    </dgm:pt>
    <dgm:pt modelId="{12822906-0DB6-4BE6-B4E4-9D2CFC118378}" type="pres">
      <dgm:prSet presAssocID="{6CEC3AE5-7BAD-44A1-989C-593BB8F13A62}" presName="txAndLines1" presStyleCnt="0"/>
      <dgm:spPr/>
    </dgm:pt>
    <dgm:pt modelId="{687D621A-80A9-4EA6-9682-85755BD758AB}" type="pres">
      <dgm:prSet presAssocID="{6CEC3AE5-7BAD-44A1-989C-593BB8F13A62}" presName="anchor1" presStyleCnt="0"/>
      <dgm:spPr/>
    </dgm:pt>
    <dgm:pt modelId="{FD77697D-CF80-4987-BF30-6181FC4D9FBD}" type="pres">
      <dgm:prSet presAssocID="{6CEC3AE5-7BAD-44A1-989C-593BB8F13A62}" presName="backup1" presStyleCnt="0"/>
      <dgm:spPr/>
    </dgm:pt>
    <dgm:pt modelId="{691A9C44-4ED0-4857-86D3-F9946C746F47}" type="pres">
      <dgm:prSet presAssocID="{6CEC3AE5-7BAD-44A1-989C-593BB8F13A62}" presName="preLine1" presStyleLbl="parChTrans1D1" presStyleIdx="3" presStyleCnt="8"/>
      <dgm:spPr/>
    </dgm:pt>
    <dgm:pt modelId="{AA2E96A8-C743-4AD7-BCC0-DFCCC3E88B2D}" type="pres">
      <dgm:prSet presAssocID="{6CEC3AE5-7BAD-44A1-989C-593BB8F13A62}" presName="desTx1" presStyleLbl="revTx" presStyleIdx="0" presStyleCnt="0">
        <dgm:presLayoutVars>
          <dgm:bulletEnabled val="1"/>
        </dgm:presLayoutVars>
      </dgm:prSet>
      <dgm:spPr/>
      <dgm:t>
        <a:bodyPr/>
        <a:lstStyle/>
        <a:p>
          <a:endParaRPr lang="pt-PT"/>
        </a:p>
      </dgm:t>
    </dgm:pt>
    <dgm:pt modelId="{7FA090B9-CD23-4486-8B1F-5E91015605D1}" type="pres">
      <dgm:prSet presAssocID="{BE807D4E-76DB-4D34-8EB6-CB9757E9787A}" presName="Name11" presStyleLbl="parChTrans1D1" presStyleIdx="4" presStyleCnt="8"/>
      <dgm:spPr/>
    </dgm:pt>
    <dgm:pt modelId="{A0EEA903-F2DE-43D0-BD7F-76A73BECC93E}" type="pres">
      <dgm:prSet presAssocID="{AC1252C3-F7C7-4152-BDD7-92416CD3E261}" presName="txAndLines1" presStyleCnt="0"/>
      <dgm:spPr/>
    </dgm:pt>
    <dgm:pt modelId="{F9DC31EF-17CD-4850-8236-2A515D03B302}" type="pres">
      <dgm:prSet presAssocID="{AC1252C3-F7C7-4152-BDD7-92416CD3E261}" presName="anchor1" presStyleCnt="0"/>
      <dgm:spPr/>
    </dgm:pt>
    <dgm:pt modelId="{392A2071-BD6D-441F-BA27-7759648D6239}" type="pres">
      <dgm:prSet presAssocID="{AC1252C3-F7C7-4152-BDD7-92416CD3E261}" presName="backup1" presStyleCnt="0"/>
      <dgm:spPr/>
    </dgm:pt>
    <dgm:pt modelId="{930536ED-C4FC-4C22-AD3C-06E6768B867A}" type="pres">
      <dgm:prSet presAssocID="{AC1252C3-F7C7-4152-BDD7-92416CD3E261}" presName="preLine1" presStyleLbl="parChTrans1D1" presStyleIdx="5" presStyleCnt="8"/>
      <dgm:spPr/>
    </dgm:pt>
    <dgm:pt modelId="{2359B1B7-68F0-45CC-A022-445D895E8C4D}" type="pres">
      <dgm:prSet presAssocID="{AC1252C3-F7C7-4152-BDD7-92416CD3E261}" presName="desTx1" presStyleLbl="revTx" presStyleIdx="0" presStyleCnt="0">
        <dgm:presLayoutVars>
          <dgm:bulletEnabled val="1"/>
        </dgm:presLayoutVars>
      </dgm:prSet>
      <dgm:spPr/>
      <dgm:t>
        <a:bodyPr/>
        <a:lstStyle/>
        <a:p>
          <a:endParaRPr lang="pt-PT"/>
        </a:p>
      </dgm:t>
    </dgm:pt>
    <dgm:pt modelId="{7BD94151-F7AA-4568-87A1-700ABE344215}" type="pres">
      <dgm:prSet presAssocID="{BF139B4B-4E9C-4E5F-BEDC-68D955CAE8D4}" presName="Name11" presStyleLbl="parChTrans1D1" presStyleIdx="6" presStyleCnt="8"/>
      <dgm:spPr/>
    </dgm:pt>
    <dgm:pt modelId="{4D901C81-8193-4E9B-909B-A701222ADD82}" type="pres">
      <dgm:prSet presAssocID="{F6159B38-193E-467E-8FC0-B34C636BDFF2}" presName="txAndLines1" presStyleCnt="0"/>
      <dgm:spPr/>
    </dgm:pt>
    <dgm:pt modelId="{958A4D47-CA2A-4580-A842-52C58EF765FC}" type="pres">
      <dgm:prSet presAssocID="{F6159B38-193E-467E-8FC0-B34C636BDFF2}" presName="anchor1" presStyleCnt="0"/>
      <dgm:spPr/>
    </dgm:pt>
    <dgm:pt modelId="{FD610A56-E89E-404A-B0B8-77CF3D0B9F6E}" type="pres">
      <dgm:prSet presAssocID="{F6159B38-193E-467E-8FC0-B34C636BDFF2}" presName="backup1" presStyleCnt="0"/>
      <dgm:spPr/>
    </dgm:pt>
    <dgm:pt modelId="{9463FCEB-0E16-4E15-8AF8-7DF1FC2EB13D}" type="pres">
      <dgm:prSet presAssocID="{F6159B38-193E-467E-8FC0-B34C636BDFF2}" presName="preLine1" presStyleLbl="parChTrans1D1" presStyleIdx="7" presStyleCnt="8"/>
      <dgm:spPr/>
    </dgm:pt>
    <dgm:pt modelId="{4E18A685-AD4E-4944-A001-63CF015B1BB7}" type="pres">
      <dgm:prSet presAssocID="{F6159B38-193E-467E-8FC0-B34C636BDFF2}" presName="desTx1" presStyleLbl="revTx" presStyleIdx="0" presStyleCnt="0">
        <dgm:presLayoutVars>
          <dgm:bulletEnabled val="1"/>
        </dgm:presLayoutVars>
      </dgm:prSet>
      <dgm:spPr/>
      <dgm:t>
        <a:bodyPr/>
        <a:lstStyle/>
        <a:p>
          <a:endParaRPr lang="pt-PT"/>
        </a:p>
      </dgm:t>
    </dgm:pt>
  </dgm:ptLst>
  <dgm:cxnLst>
    <dgm:cxn modelId="{19B4B3F2-2705-4F78-9BAB-A16A588B1739}" type="presOf" srcId="{6CEC3AE5-7BAD-44A1-989C-593BB8F13A62}" destId="{AA2E96A8-C743-4AD7-BCC0-DFCCC3E88B2D}" srcOrd="0" destOrd="0" presId="urn:microsoft.com/office/officeart/2009/3/layout/SubStepProcess"/>
    <dgm:cxn modelId="{8E656EBD-0539-4512-A09E-5B10D422F81A}" type="presOf" srcId="{9C530E5E-72AB-4DEE-881D-736D40FC41BF}" destId="{2477EFA6-0CE3-41D0-AFEE-1FAA1591CC9C}" srcOrd="0" destOrd="0" presId="urn:microsoft.com/office/officeart/2009/3/layout/SubStepProcess"/>
    <dgm:cxn modelId="{0AB512CA-91EA-4519-B93E-C88674C382DD}" srcId="{18CA0241-0B6E-4D14-916F-FA190E4E8747}" destId="{AC1252C3-F7C7-4152-BDD7-92416CD3E261}" srcOrd="2" destOrd="0" parTransId="{BE807D4E-76DB-4D34-8EB6-CB9757E9787A}" sibTransId="{8665CC08-9220-4325-B6AC-E0370FE878B3}"/>
    <dgm:cxn modelId="{57F13D39-3DED-4E6F-B2CD-B2D13D91C665}" type="presOf" srcId="{BF758741-6D63-4B18-93CA-211D41034295}" destId="{39A817FC-055E-4498-B2DF-9476DC1CF360}" srcOrd="0" destOrd="0" presId="urn:microsoft.com/office/officeart/2009/3/layout/SubStepProcess"/>
    <dgm:cxn modelId="{CDE3055B-D23D-4DC5-9DE9-903144FBBA10}" type="presOf" srcId="{AC1252C3-F7C7-4152-BDD7-92416CD3E261}" destId="{2359B1B7-68F0-45CC-A022-445D895E8C4D}" srcOrd="0" destOrd="0" presId="urn:microsoft.com/office/officeart/2009/3/layout/SubStepProcess"/>
    <dgm:cxn modelId="{3196E4E3-95CE-42F6-82E1-CCA7F616574E}" srcId="{9C530E5E-72AB-4DEE-881D-736D40FC41BF}" destId="{18CA0241-0B6E-4D14-916F-FA190E4E8747}" srcOrd="0" destOrd="0" parTransId="{B47752B6-C30F-4883-8CA0-0820ABD2FD93}" sibTransId="{4F7AF638-EEBC-4D4D-AE85-277980DB4C25}"/>
    <dgm:cxn modelId="{1CE86010-DD96-4E9F-8623-2DE20C4A2F26}" type="presOf" srcId="{18CA0241-0B6E-4D14-916F-FA190E4E8747}" destId="{5415210C-CAD8-4A3C-87DF-060B4041F201}" srcOrd="0" destOrd="0" presId="urn:microsoft.com/office/officeart/2009/3/layout/SubStepProcess"/>
    <dgm:cxn modelId="{E49DC4BC-4E86-408E-BFDF-67C588369F28}" srcId="{18CA0241-0B6E-4D14-916F-FA190E4E8747}" destId="{6CEC3AE5-7BAD-44A1-989C-593BB8F13A62}" srcOrd="1" destOrd="0" parTransId="{F88BF684-0668-4E8C-AE14-22B14F3C2BA4}" sibTransId="{2F65D226-966C-4143-B703-D65A452A2F63}"/>
    <dgm:cxn modelId="{80424D60-0090-42D6-8A6B-3DB5E86F2D32}" srcId="{18CA0241-0B6E-4D14-916F-FA190E4E8747}" destId="{F6159B38-193E-467E-8FC0-B34C636BDFF2}" srcOrd="3" destOrd="0" parTransId="{BF139B4B-4E9C-4E5F-BEDC-68D955CAE8D4}" sibTransId="{46BB094D-F783-4711-8A99-EC7604280189}"/>
    <dgm:cxn modelId="{73853840-3B77-45E7-B05D-291B59AC68D8}" type="presOf" srcId="{F6159B38-193E-467E-8FC0-B34C636BDFF2}" destId="{4E18A685-AD4E-4944-A001-63CF015B1BB7}" srcOrd="0" destOrd="0" presId="urn:microsoft.com/office/officeart/2009/3/layout/SubStepProcess"/>
    <dgm:cxn modelId="{CD73D9B7-2B4A-46B8-9B2C-2E747EF31B31}" srcId="{18CA0241-0B6E-4D14-916F-FA190E4E8747}" destId="{BF758741-6D63-4B18-93CA-211D41034295}" srcOrd="0" destOrd="0" parTransId="{B5217384-4071-4365-80AA-69CC63FD557B}" sibTransId="{7FBCABAB-0A46-4C03-81FD-B4D4A9851369}"/>
    <dgm:cxn modelId="{729316A9-2C3C-4281-8C9A-D4E0F7A37264}" type="presParOf" srcId="{2477EFA6-0CE3-41D0-AFEE-1FAA1591CC9C}" destId="{5415210C-CAD8-4A3C-87DF-060B4041F201}" srcOrd="0" destOrd="0" presId="urn:microsoft.com/office/officeart/2009/3/layout/SubStepProcess"/>
    <dgm:cxn modelId="{91DDC995-9B30-4EA1-887E-5CE7AA185B7A}" type="presParOf" srcId="{2477EFA6-0CE3-41D0-AFEE-1FAA1591CC9C}" destId="{114558B7-56DD-4753-BFD8-8D1981A0775D}" srcOrd="1" destOrd="0" presId="urn:microsoft.com/office/officeart/2009/3/layout/SubStepProcess"/>
    <dgm:cxn modelId="{242859D4-B2C4-4492-97C6-341570F6B42D}" type="presParOf" srcId="{2477EFA6-0CE3-41D0-AFEE-1FAA1591CC9C}" destId="{25413556-631C-4594-83C6-D4D15EA0933C}" srcOrd="2" destOrd="0" presId="urn:microsoft.com/office/officeart/2009/3/layout/SubStepProcess"/>
    <dgm:cxn modelId="{F4C4B7DA-CDBA-4CF3-B15B-1DE81B35F334}" type="presParOf" srcId="{25413556-631C-4594-83C6-D4D15EA0933C}" destId="{B5E5D465-CD19-4853-A1CC-64228B38E8CE}" srcOrd="0" destOrd="0" presId="urn:microsoft.com/office/officeart/2009/3/layout/SubStepProcess"/>
    <dgm:cxn modelId="{CBEBD986-99AA-4044-BD7E-838D48BADD9D}" type="presParOf" srcId="{25413556-631C-4594-83C6-D4D15EA0933C}" destId="{FA1778A3-AB35-46A8-8E4C-49E919E14922}" srcOrd="1" destOrd="0" presId="urn:microsoft.com/office/officeart/2009/3/layout/SubStepProcess"/>
    <dgm:cxn modelId="{4189ECFF-3D08-415E-8EB9-44B68C513AC7}" type="presParOf" srcId="{FA1778A3-AB35-46A8-8E4C-49E919E14922}" destId="{BFA731F4-E62D-4298-BAB5-2E8D63AEF0C1}" srcOrd="0" destOrd="0" presId="urn:microsoft.com/office/officeart/2009/3/layout/SubStepProcess"/>
    <dgm:cxn modelId="{DF9D02B0-362B-41E0-A775-ACD77D5BD8CB}" type="presParOf" srcId="{FA1778A3-AB35-46A8-8E4C-49E919E14922}" destId="{6135660F-0A1C-44A7-B9E3-9F05D03A20D7}" srcOrd="1" destOrd="0" presId="urn:microsoft.com/office/officeart/2009/3/layout/SubStepProcess"/>
    <dgm:cxn modelId="{548E5F81-32EA-4662-889D-9BB77552A8CA}" type="presParOf" srcId="{FA1778A3-AB35-46A8-8E4C-49E919E14922}" destId="{A073BC0C-4B0E-47E6-8256-80D0B41DACEE}" srcOrd="2" destOrd="0" presId="urn:microsoft.com/office/officeart/2009/3/layout/SubStepProcess"/>
    <dgm:cxn modelId="{05F457F2-3CB2-47CF-9F45-EFDC6F6EC4EE}" type="presParOf" srcId="{FA1778A3-AB35-46A8-8E4C-49E919E14922}" destId="{39A817FC-055E-4498-B2DF-9476DC1CF360}" srcOrd="3" destOrd="0" presId="urn:microsoft.com/office/officeart/2009/3/layout/SubStepProcess"/>
    <dgm:cxn modelId="{C043EFF4-78E5-4F92-AA4F-729AF8701C2B}" type="presParOf" srcId="{25413556-631C-4594-83C6-D4D15EA0933C}" destId="{B3786F09-9B73-49B7-A986-57B4234AEF8E}" srcOrd="2" destOrd="0" presId="urn:microsoft.com/office/officeart/2009/3/layout/SubStepProcess"/>
    <dgm:cxn modelId="{97824462-C4FA-4F06-9FCF-49AAB7EEAA33}" type="presParOf" srcId="{25413556-631C-4594-83C6-D4D15EA0933C}" destId="{12822906-0DB6-4BE6-B4E4-9D2CFC118378}" srcOrd="3" destOrd="0" presId="urn:microsoft.com/office/officeart/2009/3/layout/SubStepProcess"/>
    <dgm:cxn modelId="{936FE015-C5AE-4D9B-83EE-1C8C8D8B694A}" type="presParOf" srcId="{12822906-0DB6-4BE6-B4E4-9D2CFC118378}" destId="{687D621A-80A9-4EA6-9682-85755BD758AB}" srcOrd="0" destOrd="0" presId="urn:microsoft.com/office/officeart/2009/3/layout/SubStepProcess"/>
    <dgm:cxn modelId="{9BB82227-B446-447B-9EE9-D3B540EAD328}" type="presParOf" srcId="{12822906-0DB6-4BE6-B4E4-9D2CFC118378}" destId="{FD77697D-CF80-4987-BF30-6181FC4D9FBD}" srcOrd="1" destOrd="0" presId="urn:microsoft.com/office/officeart/2009/3/layout/SubStepProcess"/>
    <dgm:cxn modelId="{BD8D4F1D-63D4-4539-A0BB-E938E3A626E5}" type="presParOf" srcId="{12822906-0DB6-4BE6-B4E4-9D2CFC118378}" destId="{691A9C44-4ED0-4857-86D3-F9946C746F47}" srcOrd="2" destOrd="0" presId="urn:microsoft.com/office/officeart/2009/3/layout/SubStepProcess"/>
    <dgm:cxn modelId="{82550A85-6E94-4152-9B0C-6AE6E79094EE}" type="presParOf" srcId="{12822906-0DB6-4BE6-B4E4-9D2CFC118378}" destId="{AA2E96A8-C743-4AD7-BCC0-DFCCC3E88B2D}" srcOrd="3" destOrd="0" presId="urn:microsoft.com/office/officeart/2009/3/layout/SubStepProcess"/>
    <dgm:cxn modelId="{5CCE5B5D-8257-4A02-9ADC-2EC44937AD95}" type="presParOf" srcId="{25413556-631C-4594-83C6-D4D15EA0933C}" destId="{7FA090B9-CD23-4486-8B1F-5E91015605D1}" srcOrd="4" destOrd="0" presId="urn:microsoft.com/office/officeart/2009/3/layout/SubStepProcess"/>
    <dgm:cxn modelId="{038F3B41-6268-46B0-8CC5-DF0C5C54E271}" type="presParOf" srcId="{25413556-631C-4594-83C6-D4D15EA0933C}" destId="{A0EEA903-F2DE-43D0-BD7F-76A73BECC93E}" srcOrd="5" destOrd="0" presId="urn:microsoft.com/office/officeart/2009/3/layout/SubStepProcess"/>
    <dgm:cxn modelId="{A73F4F7C-0A31-4E49-BB75-2CD739AD2213}" type="presParOf" srcId="{A0EEA903-F2DE-43D0-BD7F-76A73BECC93E}" destId="{F9DC31EF-17CD-4850-8236-2A515D03B302}" srcOrd="0" destOrd="0" presId="urn:microsoft.com/office/officeart/2009/3/layout/SubStepProcess"/>
    <dgm:cxn modelId="{26A16F51-9F64-48E9-A706-4738E29070D0}" type="presParOf" srcId="{A0EEA903-F2DE-43D0-BD7F-76A73BECC93E}" destId="{392A2071-BD6D-441F-BA27-7759648D6239}" srcOrd="1" destOrd="0" presId="urn:microsoft.com/office/officeart/2009/3/layout/SubStepProcess"/>
    <dgm:cxn modelId="{6D8899A6-1595-4A0F-B986-B260CCC720D2}" type="presParOf" srcId="{A0EEA903-F2DE-43D0-BD7F-76A73BECC93E}" destId="{930536ED-C4FC-4C22-AD3C-06E6768B867A}" srcOrd="2" destOrd="0" presId="urn:microsoft.com/office/officeart/2009/3/layout/SubStepProcess"/>
    <dgm:cxn modelId="{99867D52-F24A-4B91-8EA8-710652123F5F}" type="presParOf" srcId="{A0EEA903-F2DE-43D0-BD7F-76A73BECC93E}" destId="{2359B1B7-68F0-45CC-A022-445D895E8C4D}" srcOrd="3" destOrd="0" presId="urn:microsoft.com/office/officeart/2009/3/layout/SubStepProcess"/>
    <dgm:cxn modelId="{FC331EC9-48CF-463E-8587-A045C3231525}" type="presParOf" srcId="{25413556-631C-4594-83C6-D4D15EA0933C}" destId="{7BD94151-F7AA-4568-87A1-700ABE344215}" srcOrd="6" destOrd="0" presId="urn:microsoft.com/office/officeart/2009/3/layout/SubStepProcess"/>
    <dgm:cxn modelId="{C8B36570-961E-44D4-AAA2-EAC601C7C810}" type="presParOf" srcId="{25413556-631C-4594-83C6-D4D15EA0933C}" destId="{4D901C81-8193-4E9B-909B-A701222ADD82}" srcOrd="7" destOrd="0" presId="urn:microsoft.com/office/officeart/2009/3/layout/SubStepProcess"/>
    <dgm:cxn modelId="{BC9CD131-B8EB-4D58-8680-53B92F795336}" type="presParOf" srcId="{4D901C81-8193-4E9B-909B-A701222ADD82}" destId="{958A4D47-CA2A-4580-A842-52C58EF765FC}" srcOrd="0" destOrd="0" presId="urn:microsoft.com/office/officeart/2009/3/layout/SubStepProcess"/>
    <dgm:cxn modelId="{415CC97D-8911-4657-B6CE-12AD66604F86}" type="presParOf" srcId="{4D901C81-8193-4E9B-909B-A701222ADD82}" destId="{FD610A56-E89E-404A-B0B8-77CF3D0B9F6E}" srcOrd="1" destOrd="0" presId="urn:microsoft.com/office/officeart/2009/3/layout/SubStepProcess"/>
    <dgm:cxn modelId="{10729810-ED67-483B-B652-368A3B16BB01}" type="presParOf" srcId="{4D901C81-8193-4E9B-909B-A701222ADD82}" destId="{9463FCEB-0E16-4E15-8AF8-7DF1FC2EB13D}" srcOrd="2" destOrd="0" presId="urn:microsoft.com/office/officeart/2009/3/layout/SubStepProcess"/>
    <dgm:cxn modelId="{873C8A29-1262-416B-A91E-1672B237F56C}" type="presParOf" srcId="{4D901C81-8193-4E9B-909B-A701222ADD82}" destId="{4E18A685-AD4E-4944-A001-63CF015B1BB7}" srcOrd="3" destOrd="0" presId="urn:microsoft.com/office/officeart/2009/3/layout/SubSte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7E857D-7260-4FD4-92FA-4F32ED3FDAA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PT"/>
        </a:p>
      </dgm:t>
    </dgm:pt>
    <dgm:pt modelId="{FF3BD378-8ACA-4C8B-AF49-FF1292955C56}">
      <dgm:prSet/>
      <dgm:spPr/>
      <dgm:t>
        <a:bodyPr/>
        <a:lstStyle/>
        <a:p>
          <a:pPr rtl="0"/>
          <a:r>
            <a:rPr lang="pt-PT" dirty="0" smtClean="0"/>
            <a:t>Planos de Formação</a:t>
          </a:r>
          <a:endParaRPr lang="pt-PT" dirty="0"/>
        </a:p>
      </dgm:t>
    </dgm:pt>
    <dgm:pt modelId="{2E51091F-DAEE-4828-B060-4F2840D13065}" type="parTrans" cxnId="{FAD7CFE8-39D0-49DD-B0E6-AC4B80396E96}">
      <dgm:prSet/>
      <dgm:spPr/>
      <dgm:t>
        <a:bodyPr/>
        <a:lstStyle/>
        <a:p>
          <a:endParaRPr lang="pt-PT"/>
        </a:p>
      </dgm:t>
    </dgm:pt>
    <dgm:pt modelId="{7FD6CC77-E416-46B9-9109-7083615DDDEE}" type="sibTrans" cxnId="{FAD7CFE8-39D0-49DD-B0E6-AC4B80396E96}">
      <dgm:prSet/>
      <dgm:spPr/>
      <dgm:t>
        <a:bodyPr/>
        <a:lstStyle/>
        <a:p>
          <a:endParaRPr lang="pt-PT"/>
        </a:p>
      </dgm:t>
    </dgm:pt>
    <dgm:pt modelId="{9966D84F-E886-4E9D-865B-15507656C794}">
      <dgm:prSet/>
      <dgm:spPr/>
      <dgm:t>
        <a:bodyPr/>
        <a:lstStyle/>
        <a:p>
          <a:pPr rtl="0"/>
          <a:r>
            <a:rPr lang="pt-PT" dirty="0" smtClean="0"/>
            <a:t>Reflexão sobre as práticas</a:t>
          </a:r>
          <a:endParaRPr lang="pt-PT" dirty="0"/>
        </a:p>
      </dgm:t>
    </dgm:pt>
    <dgm:pt modelId="{14D8DC09-4C01-41EF-88E4-70D1609E4D86}" type="parTrans" cxnId="{05CDC6B5-F071-4FF4-999F-3E23EAA1BE60}">
      <dgm:prSet/>
      <dgm:spPr/>
      <dgm:t>
        <a:bodyPr/>
        <a:lstStyle/>
        <a:p>
          <a:endParaRPr lang="pt-PT"/>
        </a:p>
      </dgm:t>
    </dgm:pt>
    <dgm:pt modelId="{32692242-01F0-49F1-B595-1585244D4D51}" type="sibTrans" cxnId="{05CDC6B5-F071-4FF4-999F-3E23EAA1BE60}">
      <dgm:prSet/>
      <dgm:spPr/>
      <dgm:t>
        <a:bodyPr/>
        <a:lstStyle/>
        <a:p>
          <a:endParaRPr lang="pt-PT"/>
        </a:p>
      </dgm:t>
    </dgm:pt>
    <dgm:pt modelId="{C3E177AB-7D64-4E92-BC56-28ECA6BA9CF2}">
      <dgm:prSet/>
      <dgm:spPr/>
      <dgm:t>
        <a:bodyPr/>
        <a:lstStyle/>
        <a:p>
          <a:pPr rtl="0"/>
          <a:r>
            <a:rPr lang="pt-PT" dirty="0" smtClean="0"/>
            <a:t>Melhoria</a:t>
          </a:r>
          <a:endParaRPr lang="pt-PT" dirty="0"/>
        </a:p>
      </dgm:t>
    </dgm:pt>
    <dgm:pt modelId="{999AE011-AE3E-4020-832C-A3296C4A7547}" type="parTrans" cxnId="{D763C91C-3439-471C-A64F-6C24187CD984}">
      <dgm:prSet/>
      <dgm:spPr/>
      <dgm:t>
        <a:bodyPr/>
        <a:lstStyle/>
        <a:p>
          <a:endParaRPr lang="pt-PT"/>
        </a:p>
      </dgm:t>
    </dgm:pt>
    <dgm:pt modelId="{FC49A8BF-25FE-43B9-BBFC-35BE2BABD313}" type="sibTrans" cxnId="{D763C91C-3439-471C-A64F-6C24187CD984}">
      <dgm:prSet/>
      <dgm:spPr/>
      <dgm:t>
        <a:bodyPr/>
        <a:lstStyle/>
        <a:p>
          <a:endParaRPr lang="pt-PT"/>
        </a:p>
      </dgm:t>
    </dgm:pt>
    <dgm:pt modelId="{0A22E8EF-C0ED-4D78-B33C-D9404E021848}">
      <dgm:prSet/>
      <dgm:spPr/>
      <dgm:t>
        <a:bodyPr/>
        <a:lstStyle/>
        <a:p>
          <a:pPr rtl="0"/>
          <a:r>
            <a:rPr lang="pt-PT" dirty="0" smtClean="0"/>
            <a:t>Autorregulação</a:t>
          </a:r>
          <a:endParaRPr lang="pt-PT" dirty="0"/>
        </a:p>
      </dgm:t>
    </dgm:pt>
    <dgm:pt modelId="{3EA90B95-56EE-4C62-93FC-12BEF3F28B09}" type="parTrans" cxnId="{FD219CC6-4775-42EF-A886-CF23E87AE5D7}">
      <dgm:prSet/>
      <dgm:spPr/>
      <dgm:t>
        <a:bodyPr/>
        <a:lstStyle/>
        <a:p>
          <a:endParaRPr lang="pt-PT"/>
        </a:p>
      </dgm:t>
    </dgm:pt>
    <dgm:pt modelId="{8C6500E6-56BF-4C3F-AB51-616B7143CAE9}" type="sibTrans" cxnId="{FD219CC6-4775-42EF-A886-CF23E87AE5D7}">
      <dgm:prSet/>
      <dgm:spPr/>
      <dgm:t>
        <a:bodyPr/>
        <a:lstStyle/>
        <a:p>
          <a:endParaRPr lang="pt-PT"/>
        </a:p>
      </dgm:t>
    </dgm:pt>
    <dgm:pt modelId="{76441F0D-8F75-455E-9363-74F529E08576}" type="pres">
      <dgm:prSet presAssocID="{BB7E857D-7260-4FD4-92FA-4F32ED3FDAAE}" presName="Name0" presStyleCnt="0">
        <dgm:presLayoutVars>
          <dgm:dir/>
          <dgm:animLvl val="lvl"/>
          <dgm:resizeHandles val="exact"/>
        </dgm:presLayoutVars>
      </dgm:prSet>
      <dgm:spPr/>
      <dgm:t>
        <a:bodyPr/>
        <a:lstStyle/>
        <a:p>
          <a:endParaRPr lang="pt-PT"/>
        </a:p>
      </dgm:t>
    </dgm:pt>
    <dgm:pt modelId="{D2A160B1-9C3B-44C6-8A95-F49D8C0CEAE3}" type="pres">
      <dgm:prSet presAssocID="{C3E177AB-7D64-4E92-BC56-28ECA6BA9CF2}" presName="vertFlow" presStyleCnt="0"/>
      <dgm:spPr/>
    </dgm:pt>
    <dgm:pt modelId="{72AE881B-1784-4374-B193-507CE3CF2519}" type="pres">
      <dgm:prSet presAssocID="{C3E177AB-7D64-4E92-BC56-28ECA6BA9CF2}" presName="header" presStyleLbl="node1" presStyleIdx="0" presStyleCnt="1"/>
      <dgm:spPr/>
      <dgm:t>
        <a:bodyPr/>
        <a:lstStyle/>
        <a:p>
          <a:endParaRPr lang="pt-PT"/>
        </a:p>
      </dgm:t>
    </dgm:pt>
    <dgm:pt modelId="{D9B69DF6-7D10-4699-9BCC-C49DC4651F8E}" type="pres">
      <dgm:prSet presAssocID="{2E51091F-DAEE-4828-B060-4F2840D13065}" presName="parTrans" presStyleLbl="sibTrans2D1" presStyleIdx="0" presStyleCnt="3"/>
      <dgm:spPr/>
      <dgm:t>
        <a:bodyPr/>
        <a:lstStyle/>
        <a:p>
          <a:endParaRPr lang="pt-PT"/>
        </a:p>
      </dgm:t>
    </dgm:pt>
    <dgm:pt modelId="{AC0A628B-8D63-4663-B48C-21CBFAD42CEE}" type="pres">
      <dgm:prSet presAssocID="{FF3BD378-8ACA-4C8B-AF49-FF1292955C56}" presName="child" presStyleLbl="alignAccFollowNode1" presStyleIdx="0" presStyleCnt="3">
        <dgm:presLayoutVars>
          <dgm:chMax val="0"/>
          <dgm:bulletEnabled val="1"/>
        </dgm:presLayoutVars>
      </dgm:prSet>
      <dgm:spPr/>
      <dgm:t>
        <a:bodyPr/>
        <a:lstStyle/>
        <a:p>
          <a:endParaRPr lang="pt-PT"/>
        </a:p>
      </dgm:t>
    </dgm:pt>
    <dgm:pt modelId="{F3F870C3-48F8-4187-AC0D-61910A77F97A}" type="pres">
      <dgm:prSet presAssocID="{7FD6CC77-E416-46B9-9109-7083615DDDEE}" presName="sibTrans" presStyleLbl="sibTrans2D1" presStyleIdx="1" presStyleCnt="3"/>
      <dgm:spPr/>
      <dgm:t>
        <a:bodyPr/>
        <a:lstStyle/>
        <a:p>
          <a:endParaRPr lang="pt-PT"/>
        </a:p>
      </dgm:t>
    </dgm:pt>
    <dgm:pt modelId="{DEA5BA61-C481-4B5E-9CEF-D2F2D6F24791}" type="pres">
      <dgm:prSet presAssocID="{9966D84F-E886-4E9D-865B-15507656C794}" presName="child" presStyleLbl="alignAccFollowNode1" presStyleIdx="1" presStyleCnt="3">
        <dgm:presLayoutVars>
          <dgm:chMax val="0"/>
          <dgm:bulletEnabled val="1"/>
        </dgm:presLayoutVars>
      </dgm:prSet>
      <dgm:spPr/>
      <dgm:t>
        <a:bodyPr/>
        <a:lstStyle/>
        <a:p>
          <a:endParaRPr lang="pt-PT"/>
        </a:p>
      </dgm:t>
    </dgm:pt>
    <dgm:pt modelId="{06BF8D95-5FFB-4AC0-8DE6-3740009B5352}" type="pres">
      <dgm:prSet presAssocID="{32692242-01F0-49F1-B595-1585244D4D51}" presName="sibTrans" presStyleLbl="sibTrans2D1" presStyleIdx="2" presStyleCnt="3"/>
      <dgm:spPr/>
      <dgm:t>
        <a:bodyPr/>
        <a:lstStyle/>
        <a:p>
          <a:endParaRPr lang="pt-PT"/>
        </a:p>
      </dgm:t>
    </dgm:pt>
    <dgm:pt modelId="{12993E75-B4DA-4C8C-AC27-91EF2BE4CA14}" type="pres">
      <dgm:prSet presAssocID="{0A22E8EF-C0ED-4D78-B33C-D9404E021848}" presName="child" presStyleLbl="alignAccFollowNode1" presStyleIdx="2" presStyleCnt="3">
        <dgm:presLayoutVars>
          <dgm:chMax val="0"/>
          <dgm:bulletEnabled val="1"/>
        </dgm:presLayoutVars>
      </dgm:prSet>
      <dgm:spPr/>
      <dgm:t>
        <a:bodyPr/>
        <a:lstStyle/>
        <a:p>
          <a:endParaRPr lang="pt-PT"/>
        </a:p>
      </dgm:t>
    </dgm:pt>
  </dgm:ptLst>
  <dgm:cxnLst>
    <dgm:cxn modelId="{220DD8F9-F6EE-4AB8-AE83-EA92ADE732ED}" type="presOf" srcId="{7FD6CC77-E416-46B9-9109-7083615DDDEE}" destId="{F3F870C3-48F8-4187-AC0D-61910A77F97A}" srcOrd="0" destOrd="0" presId="urn:microsoft.com/office/officeart/2005/8/layout/lProcess1"/>
    <dgm:cxn modelId="{FAD7CFE8-39D0-49DD-B0E6-AC4B80396E96}" srcId="{C3E177AB-7D64-4E92-BC56-28ECA6BA9CF2}" destId="{FF3BD378-8ACA-4C8B-AF49-FF1292955C56}" srcOrd="0" destOrd="0" parTransId="{2E51091F-DAEE-4828-B060-4F2840D13065}" sibTransId="{7FD6CC77-E416-46B9-9109-7083615DDDEE}"/>
    <dgm:cxn modelId="{6C8EFE00-F011-4ABF-93B1-B0ED4B5BA1E7}" type="presOf" srcId="{2E51091F-DAEE-4828-B060-4F2840D13065}" destId="{D9B69DF6-7D10-4699-9BCC-C49DC4651F8E}" srcOrd="0" destOrd="0" presId="urn:microsoft.com/office/officeart/2005/8/layout/lProcess1"/>
    <dgm:cxn modelId="{1075F202-2FDF-4151-9246-CC3E9EFFDD87}" type="presOf" srcId="{0A22E8EF-C0ED-4D78-B33C-D9404E021848}" destId="{12993E75-B4DA-4C8C-AC27-91EF2BE4CA14}" srcOrd="0" destOrd="0" presId="urn:microsoft.com/office/officeart/2005/8/layout/lProcess1"/>
    <dgm:cxn modelId="{05CDC6B5-F071-4FF4-999F-3E23EAA1BE60}" srcId="{C3E177AB-7D64-4E92-BC56-28ECA6BA9CF2}" destId="{9966D84F-E886-4E9D-865B-15507656C794}" srcOrd="1" destOrd="0" parTransId="{14D8DC09-4C01-41EF-88E4-70D1609E4D86}" sibTransId="{32692242-01F0-49F1-B595-1585244D4D51}"/>
    <dgm:cxn modelId="{DCA24DED-C1A6-4749-A024-1B07B5480F19}" type="presOf" srcId="{FF3BD378-8ACA-4C8B-AF49-FF1292955C56}" destId="{AC0A628B-8D63-4663-B48C-21CBFAD42CEE}" srcOrd="0" destOrd="0" presId="urn:microsoft.com/office/officeart/2005/8/layout/lProcess1"/>
    <dgm:cxn modelId="{2AC0A838-3B48-4EB0-90A6-400A873AB42C}" type="presOf" srcId="{BB7E857D-7260-4FD4-92FA-4F32ED3FDAAE}" destId="{76441F0D-8F75-455E-9363-74F529E08576}" srcOrd="0" destOrd="0" presId="urn:microsoft.com/office/officeart/2005/8/layout/lProcess1"/>
    <dgm:cxn modelId="{7D888F88-ED4C-4CE4-9D1C-509999A02093}" type="presOf" srcId="{C3E177AB-7D64-4E92-BC56-28ECA6BA9CF2}" destId="{72AE881B-1784-4374-B193-507CE3CF2519}" srcOrd="0" destOrd="0" presId="urn:microsoft.com/office/officeart/2005/8/layout/lProcess1"/>
    <dgm:cxn modelId="{492FA441-A16B-46F5-9EC4-0070D0B65277}" type="presOf" srcId="{9966D84F-E886-4E9D-865B-15507656C794}" destId="{DEA5BA61-C481-4B5E-9CEF-D2F2D6F24791}" srcOrd="0" destOrd="0" presId="urn:microsoft.com/office/officeart/2005/8/layout/lProcess1"/>
    <dgm:cxn modelId="{FD219CC6-4775-42EF-A886-CF23E87AE5D7}" srcId="{C3E177AB-7D64-4E92-BC56-28ECA6BA9CF2}" destId="{0A22E8EF-C0ED-4D78-B33C-D9404E021848}" srcOrd="2" destOrd="0" parTransId="{3EA90B95-56EE-4C62-93FC-12BEF3F28B09}" sibTransId="{8C6500E6-56BF-4C3F-AB51-616B7143CAE9}"/>
    <dgm:cxn modelId="{168401CD-FFBB-4FDA-A0C0-CE4D7BDCA0F5}" type="presOf" srcId="{32692242-01F0-49F1-B595-1585244D4D51}" destId="{06BF8D95-5FFB-4AC0-8DE6-3740009B5352}" srcOrd="0" destOrd="0" presId="urn:microsoft.com/office/officeart/2005/8/layout/lProcess1"/>
    <dgm:cxn modelId="{D763C91C-3439-471C-A64F-6C24187CD984}" srcId="{BB7E857D-7260-4FD4-92FA-4F32ED3FDAAE}" destId="{C3E177AB-7D64-4E92-BC56-28ECA6BA9CF2}" srcOrd="0" destOrd="0" parTransId="{999AE011-AE3E-4020-832C-A3296C4A7547}" sibTransId="{FC49A8BF-25FE-43B9-BBFC-35BE2BABD313}"/>
    <dgm:cxn modelId="{D2FD60D5-1DCE-49AF-BC27-FB397EA7C25E}" type="presParOf" srcId="{76441F0D-8F75-455E-9363-74F529E08576}" destId="{D2A160B1-9C3B-44C6-8A95-F49D8C0CEAE3}" srcOrd="0" destOrd="0" presId="urn:microsoft.com/office/officeart/2005/8/layout/lProcess1"/>
    <dgm:cxn modelId="{DCA4E8B4-C62B-4523-9AD7-95F1158A70F9}" type="presParOf" srcId="{D2A160B1-9C3B-44C6-8A95-F49D8C0CEAE3}" destId="{72AE881B-1784-4374-B193-507CE3CF2519}" srcOrd="0" destOrd="0" presId="urn:microsoft.com/office/officeart/2005/8/layout/lProcess1"/>
    <dgm:cxn modelId="{75AA49C3-E351-4092-81CE-1F5F1927EBEC}" type="presParOf" srcId="{D2A160B1-9C3B-44C6-8A95-F49D8C0CEAE3}" destId="{D9B69DF6-7D10-4699-9BCC-C49DC4651F8E}" srcOrd="1" destOrd="0" presId="urn:microsoft.com/office/officeart/2005/8/layout/lProcess1"/>
    <dgm:cxn modelId="{E9C893D4-051D-4EF2-9FE8-85C5C8F8E5A6}" type="presParOf" srcId="{D2A160B1-9C3B-44C6-8A95-F49D8C0CEAE3}" destId="{AC0A628B-8D63-4663-B48C-21CBFAD42CEE}" srcOrd="2" destOrd="0" presId="urn:microsoft.com/office/officeart/2005/8/layout/lProcess1"/>
    <dgm:cxn modelId="{A2959FFF-CB5F-4DB0-A71C-7D455B7D1A23}" type="presParOf" srcId="{D2A160B1-9C3B-44C6-8A95-F49D8C0CEAE3}" destId="{F3F870C3-48F8-4187-AC0D-61910A77F97A}" srcOrd="3" destOrd="0" presId="urn:microsoft.com/office/officeart/2005/8/layout/lProcess1"/>
    <dgm:cxn modelId="{64DD1B19-CD59-4C2E-BD26-7B7EBC675A0B}" type="presParOf" srcId="{D2A160B1-9C3B-44C6-8A95-F49D8C0CEAE3}" destId="{DEA5BA61-C481-4B5E-9CEF-D2F2D6F24791}" srcOrd="4" destOrd="0" presId="urn:microsoft.com/office/officeart/2005/8/layout/lProcess1"/>
    <dgm:cxn modelId="{A5593BFC-58F7-4F11-BC7B-FC79C92CCE66}" type="presParOf" srcId="{D2A160B1-9C3B-44C6-8A95-F49D8C0CEAE3}" destId="{06BF8D95-5FFB-4AC0-8DE6-3740009B5352}" srcOrd="5" destOrd="0" presId="urn:microsoft.com/office/officeart/2005/8/layout/lProcess1"/>
    <dgm:cxn modelId="{C2DD8C65-34BF-4C98-B7F2-4DEF178067F6}" type="presParOf" srcId="{D2A160B1-9C3B-44C6-8A95-F49D8C0CEAE3}" destId="{12993E75-B4DA-4C8C-AC27-91EF2BE4CA14}" srcOrd="6" destOrd="0" presId="urn:microsoft.com/office/officeart/2005/8/layout/l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30FA3BA-E1EB-4BF4-8423-D1428C51C4AE}" type="doc">
      <dgm:prSet loTypeId="urn:microsoft.com/office/officeart/2005/8/layout/hierarchy6" loCatId="hierarchy" qsTypeId="urn:microsoft.com/office/officeart/2005/8/quickstyle/simple1" qsCatId="simple" csTypeId="urn:microsoft.com/office/officeart/2005/8/colors/accent0_2" csCatId="mainScheme" phldr="1"/>
      <dgm:spPr/>
      <dgm:t>
        <a:bodyPr/>
        <a:lstStyle/>
        <a:p>
          <a:endParaRPr lang="pt-PT"/>
        </a:p>
      </dgm:t>
    </dgm:pt>
    <dgm:pt modelId="{CDA6E142-83B9-4E08-A187-23596B296AF1}">
      <dgm:prSet custT="1"/>
      <dgm:spPr/>
      <dgm:t>
        <a:bodyPr/>
        <a:lstStyle/>
        <a:p>
          <a:pPr rtl="0"/>
          <a:r>
            <a:rPr lang="pt-PT" sz="1400" b="1" dirty="0" smtClean="0">
              <a:solidFill>
                <a:schemeClr val="tx1"/>
              </a:solidFill>
            </a:rPr>
            <a:t>Autoavaliação</a:t>
          </a:r>
          <a:endParaRPr lang="pt-PT" sz="1400" b="1" dirty="0">
            <a:solidFill>
              <a:schemeClr val="tx1"/>
            </a:solidFill>
          </a:endParaRPr>
        </a:p>
      </dgm:t>
    </dgm:pt>
    <dgm:pt modelId="{452EFB3C-521A-417B-949F-D371397405F6}">
      <dgm:prSet custT="1"/>
      <dgm:spPr>
        <a:solidFill>
          <a:schemeClr val="tx2"/>
        </a:solidFill>
      </dgm:spPr>
      <dgm:t>
        <a:bodyPr/>
        <a:lstStyle/>
        <a:p>
          <a:pPr rtl="0"/>
          <a:r>
            <a:rPr lang="pt-PT" sz="1400" b="1" dirty="0" smtClean="0">
              <a:solidFill>
                <a:schemeClr val="bg1"/>
              </a:solidFill>
            </a:rPr>
            <a:t>Professores</a:t>
          </a:r>
          <a:endParaRPr lang="pt-PT" sz="1400" b="1" dirty="0">
            <a:solidFill>
              <a:schemeClr val="bg1"/>
            </a:solidFill>
          </a:endParaRPr>
        </a:p>
      </dgm:t>
    </dgm:pt>
    <dgm:pt modelId="{105A50FC-823C-4977-9B7D-134E2F448C5B}" type="sibTrans" cxnId="{F12C092F-4C5A-4007-9C6C-8D3EE9EB1856}">
      <dgm:prSet/>
      <dgm:spPr/>
      <dgm:t>
        <a:bodyPr/>
        <a:lstStyle/>
        <a:p>
          <a:endParaRPr lang="pt-PT">
            <a:solidFill>
              <a:schemeClr val="tx1"/>
            </a:solidFill>
          </a:endParaRPr>
        </a:p>
      </dgm:t>
    </dgm:pt>
    <dgm:pt modelId="{FB6E165B-A553-40A6-9388-D5D99D22B6F1}" type="parTrans" cxnId="{F12C092F-4C5A-4007-9C6C-8D3EE9EB1856}">
      <dgm:prSet/>
      <dgm:spPr/>
      <dgm:t>
        <a:bodyPr/>
        <a:lstStyle/>
        <a:p>
          <a:endParaRPr lang="pt-PT">
            <a:solidFill>
              <a:schemeClr val="tx1"/>
            </a:solidFill>
          </a:endParaRPr>
        </a:p>
      </dgm:t>
    </dgm:pt>
    <dgm:pt modelId="{44C29DF3-4B9C-4E9A-BA36-2A55B5E09A28}">
      <dgm:prSet custT="1"/>
      <dgm:spPr/>
      <dgm:t>
        <a:bodyPr/>
        <a:lstStyle/>
        <a:p>
          <a:pPr rtl="0"/>
          <a:r>
            <a:rPr lang="pt-PT" sz="1400" b="1" dirty="0" smtClean="0">
              <a:solidFill>
                <a:schemeClr val="tx1"/>
              </a:solidFill>
            </a:rPr>
            <a:t>Perceções</a:t>
          </a:r>
          <a:endParaRPr lang="pt-PT" sz="1400" b="1" dirty="0">
            <a:solidFill>
              <a:schemeClr val="tx1"/>
            </a:solidFill>
          </a:endParaRPr>
        </a:p>
      </dgm:t>
    </dgm:pt>
    <dgm:pt modelId="{1E491E67-4547-4E59-BB29-981C881E68A9}">
      <dgm:prSet custT="1"/>
      <dgm:spPr>
        <a:solidFill>
          <a:schemeClr val="accent2"/>
        </a:solidFill>
      </dgm:spPr>
      <dgm:t>
        <a:bodyPr/>
        <a:lstStyle/>
        <a:p>
          <a:pPr rtl="0"/>
          <a:r>
            <a:rPr lang="pt-PT" sz="1400" b="1" dirty="0" smtClean="0">
              <a:solidFill>
                <a:schemeClr val="bg1"/>
              </a:solidFill>
            </a:rPr>
            <a:t>Alunos</a:t>
          </a:r>
          <a:endParaRPr lang="pt-PT" sz="1400" b="1" dirty="0">
            <a:solidFill>
              <a:schemeClr val="bg1"/>
            </a:solidFill>
          </a:endParaRPr>
        </a:p>
      </dgm:t>
    </dgm:pt>
    <dgm:pt modelId="{613A7D6B-6D15-4866-BAD1-9070610EAAFD}" type="sibTrans" cxnId="{580C6146-897A-47FF-A3BB-6B620EEEE6FD}">
      <dgm:prSet/>
      <dgm:spPr/>
      <dgm:t>
        <a:bodyPr/>
        <a:lstStyle/>
        <a:p>
          <a:endParaRPr lang="pt-PT">
            <a:solidFill>
              <a:schemeClr val="tx1"/>
            </a:solidFill>
          </a:endParaRPr>
        </a:p>
      </dgm:t>
    </dgm:pt>
    <dgm:pt modelId="{ABA6029B-25FF-4D4D-9532-76677E1A2305}" type="parTrans" cxnId="{580C6146-897A-47FF-A3BB-6B620EEEE6FD}">
      <dgm:prSet/>
      <dgm:spPr/>
      <dgm:t>
        <a:bodyPr/>
        <a:lstStyle/>
        <a:p>
          <a:endParaRPr lang="pt-PT">
            <a:solidFill>
              <a:schemeClr val="tx1"/>
            </a:solidFill>
          </a:endParaRPr>
        </a:p>
      </dgm:t>
    </dgm:pt>
    <dgm:pt modelId="{8F4108AC-B696-4883-BF3A-86973CA45D20}">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pt-PT" sz="1400" b="1" dirty="0" smtClean="0">
              <a:solidFill>
                <a:schemeClr val="tx1"/>
              </a:solidFill>
            </a:rPr>
            <a:t>Inquirição</a:t>
          </a:r>
          <a:endParaRPr lang="pt-PT" sz="1400" b="1" dirty="0">
            <a:solidFill>
              <a:schemeClr val="tx1"/>
            </a:solidFill>
          </a:endParaRPr>
        </a:p>
      </dgm:t>
    </dgm:pt>
    <dgm:pt modelId="{6F56DDB0-B926-44F7-9B98-CD2AF6F70815}" type="sibTrans" cxnId="{52252EF7-15B9-4439-B1AC-3FECEEF54D6B}">
      <dgm:prSet/>
      <dgm:spPr/>
      <dgm:t>
        <a:bodyPr/>
        <a:lstStyle/>
        <a:p>
          <a:endParaRPr lang="pt-PT">
            <a:solidFill>
              <a:schemeClr val="tx1"/>
            </a:solidFill>
          </a:endParaRPr>
        </a:p>
      </dgm:t>
    </dgm:pt>
    <dgm:pt modelId="{BEA43CEA-79DF-474B-B275-FAAE16CA127A}" type="parTrans" cxnId="{52252EF7-15B9-4439-B1AC-3FECEEF54D6B}">
      <dgm:prSet/>
      <dgm:spPr/>
      <dgm:t>
        <a:bodyPr/>
        <a:lstStyle/>
        <a:p>
          <a:endParaRPr lang="pt-PT">
            <a:solidFill>
              <a:schemeClr val="tx1"/>
            </a:solidFill>
          </a:endParaRPr>
        </a:p>
      </dgm:t>
    </dgm:pt>
    <dgm:pt modelId="{8541F80C-D569-4190-9231-EFE9EC995534}" type="sibTrans" cxnId="{3DE5441E-B982-4599-8DA5-62F9F96B278E}">
      <dgm:prSet/>
      <dgm:spPr/>
      <dgm:t>
        <a:bodyPr/>
        <a:lstStyle/>
        <a:p>
          <a:endParaRPr lang="pt-PT">
            <a:solidFill>
              <a:schemeClr val="tx1"/>
            </a:solidFill>
          </a:endParaRPr>
        </a:p>
      </dgm:t>
    </dgm:pt>
    <dgm:pt modelId="{85B2D521-9AC9-4DDD-A486-E8149DEEFBBC}" type="parTrans" cxnId="{3DE5441E-B982-4599-8DA5-62F9F96B278E}">
      <dgm:prSet/>
      <dgm:spPr/>
      <dgm:t>
        <a:bodyPr/>
        <a:lstStyle/>
        <a:p>
          <a:endParaRPr lang="pt-PT">
            <a:solidFill>
              <a:schemeClr val="tx1"/>
            </a:solidFill>
          </a:endParaRPr>
        </a:p>
      </dgm:t>
    </dgm:pt>
    <dgm:pt modelId="{D2FA3BF9-4706-48BF-ADB7-5143E34C27B5}" type="sibTrans" cxnId="{32D53343-1805-4069-B817-F879D776496C}">
      <dgm:prSet/>
      <dgm:spPr/>
      <dgm:t>
        <a:bodyPr/>
        <a:lstStyle/>
        <a:p>
          <a:endParaRPr lang="pt-PT">
            <a:solidFill>
              <a:schemeClr val="tx1"/>
            </a:solidFill>
          </a:endParaRPr>
        </a:p>
      </dgm:t>
    </dgm:pt>
    <dgm:pt modelId="{6475EAFB-E2B9-4CC5-B351-A94D13E6EDDB}" type="parTrans" cxnId="{32D53343-1805-4069-B817-F879D776496C}">
      <dgm:prSet/>
      <dgm:spPr/>
      <dgm:t>
        <a:bodyPr/>
        <a:lstStyle/>
        <a:p>
          <a:endParaRPr lang="pt-PT">
            <a:solidFill>
              <a:schemeClr val="tx1"/>
            </a:solidFill>
          </a:endParaRPr>
        </a:p>
      </dgm:t>
    </dgm:pt>
    <dgm:pt modelId="{8F986DD2-AA3C-4F2A-86E3-0B40428F64F8}">
      <dgm:prSet custT="1"/>
      <dgm:spPr>
        <a:solidFill>
          <a:schemeClr val="accent2"/>
        </a:solidFill>
      </dgm:spPr>
      <dgm:t>
        <a:bodyPr/>
        <a:lstStyle/>
        <a:p>
          <a:pPr rtl="0"/>
          <a:r>
            <a:rPr lang="pt-PT" sz="1400" b="1" dirty="0" smtClean="0">
              <a:solidFill>
                <a:schemeClr val="bg1"/>
              </a:solidFill>
            </a:rPr>
            <a:t>Relatório Relativo aos Alunos (por Dimensão/Indicador)</a:t>
          </a:r>
          <a:endParaRPr lang="pt-PT" sz="1400" b="1" dirty="0">
            <a:solidFill>
              <a:schemeClr val="bg1"/>
            </a:solidFill>
          </a:endParaRPr>
        </a:p>
      </dgm:t>
    </dgm:pt>
    <dgm:pt modelId="{25DCE4EF-D553-4162-AF67-C3E7CC16AD71}" type="parTrans" cxnId="{1EC48AC4-4235-48C1-8027-3A0DB6DF4E13}">
      <dgm:prSet/>
      <dgm:spPr/>
      <dgm:t>
        <a:bodyPr/>
        <a:lstStyle/>
        <a:p>
          <a:endParaRPr lang="pt-PT">
            <a:solidFill>
              <a:schemeClr val="tx1"/>
            </a:solidFill>
          </a:endParaRPr>
        </a:p>
      </dgm:t>
    </dgm:pt>
    <dgm:pt modelId="{BA43A92A-04D2-4F4C-9F17-CDB78DC9506B}" type="sibTrans" cxnId="{1EC48AC4-4235-48C1-8027-3A0DB6DF4E13}">
      <dgm:prSet/>
      <dgm:spPr/>
      <dgm:t>
        <a:bodyPr/>
        <a:lstStyle/>
        <a:p>
          <a:endParaRPr lang="pt-PT">
            <a:solidFill>
              <a:schemeClr val="tx1"/>
            </a:solidFill>
          </a:endParaRPr>
        </a:p>
      </dgm:t>
    </dgm:pt>
    <dgm:pt modelId="{89707A74-E8DD-4DE8-BCFA-2BC29629EAF1}">
      <dgm:prSet/>
      <dgm:spPr/>
      <dgm:t>
        <a:bodyPr/>
        <a:lstStyle/>
        <a:p>
          <a:pPr rtl="0"/>
          <a:r>
            <a:rPr lang="pt-PT" dirty="0" smtClean="0">
              <a:solidFill>
                <a:schemeClr val="tx1"/>
              </a:solidFill>
            </a:rPr>
            <a:t>Escola / Agrup.</a:t>
          </a:r>
          <a:endParaRPr lang="pt-PT" dirty="0">
            <a:solidFill>
              <a:schemeClr val="tx1"/>
            </a:solidFill>
          </a:endParaRPr>
        </a:p>
      </dgm:t>
    </dgm:pt>
    <dgm:pt modelId="{1C07C8F5-0874-4C39-9E91-45CE2FAB7683}" type="parTrans" cxnId="{CA3665C7-5BA9-4E15-9CAE-4B3D096E8458}">
      <dgm:prSet/>
      <dgm:spPr/>
      <dgm:t>
        <a:bodyPr/>
        <a:lstStyle/>
        <a:p>
          <a:endParaRPr lang="pt-PT">
            <a:solidFill>
              <a:schemeClr val="tx1"/>
            </a:solidFill>
          </a:endParaRPr>
        </a:p>
      </dgm:t>
    </dgm:pt>
    <dgm:pt modelId="{CCCEC855-7A4B-4D82-98C3-4BCBE12A10AE}" type="sibTrans" cxnId="{CA3665C7-5BA9-4E15-9CAE-4B3D096E8458}">
      <dgm:prSet/>
      <dgm:spPr/>
      <dgm:t>
        <a:bodyPr/>
        <a:lstStyle/>
        <a:p>
          <a:endParaRPr lang="pt-PT">
            <a:solidFill>
              <a:schemeClr val="tx1"/>
            </a:solidFill>
          </a:endParaRPr>
        </a:p>
      </dgm:t>
    </dgm:pt>
    <dgm:pt modelId="{461E25B7-2D0F-4381-B8FF-884161325A71}">
      <dgm:prSet/>
      <dgm:spPr/>
      <dgm:t>
        <a:bodyPr/>
        <a:lstStyle/>
        <a:p>
          <a:pPr rtl="0"/>
          <a:r>
            <a:rPr lang="pt-PT" dirty="0" smtClean="0">
              <a:solidFill>
                <a:schemeClr val="tx1"/>
              </a:solidFill>
            </a:rPr>
            <a:t>Depart.</a:t>
          </a:r>
          <a:endParaRPr lang="pt-PT" dirty="0">
            <a:solidFill>
              <a:schemeClr val="tx1"/>
            </a:solidFill>
          </a:endParaRPr>
        </a:p>
      </dgm:t>
    </dgm:pt>
    <dgm:pt modelId="{9EA6770C-1693-4D31-B10A-DE0885512295}" type="parTrans" cxnId="{4B3799FA-3860-4480-9BA0-B689C766095D}">
      <dgm:prSet/>
      <dgm:spPr/>
      <dgm:t>
        <a:bodyPr/>
        <a:lstStyle/>
        <a:p>
          <a:endParaRPr lang="pt-PT">
            <a:solidFill>
              <a:schemeClr val="tx1"/>
            </a:solidFill>
          </a:endParaRPr>
        </a:p>
      </dgm:t>
    </dgm:pt>
    <dgm:pt modelId="{9F72E1E8-BE2B-4199-B679-BB18102EB23C}" type="sibTrans" cxnId="{4B3799FA-3860-4480-9BA0-B689C766095D}">
      <dgm:prSet/>
      <dgm:spPr/>
      <dgm:t>
        <a:bodyPr/>
        <a:lstStyle/>
        <a:p>
          <a:endParaRPr lang="pt-PT">
            <a:solidFill>
              <a:schemeClr val="tx1"/>
            </a:solidFill>
          </a:endParaRPr>
        </a:p>
      </dgm:t>
    </dgm:pt>
    <dgm:pt modelId="{B0140FE4-9ED0-43E0-8C45-5EC72C052A25}">
      <dgm:prSet/>
      <dgm:spPr/>
      <dgm:t>
        <a:bodyPr/>
        <a:lstStyle/>
        <a:p>
          <a:pPr rtl="0"/>
          <a:r>
            <a:rPr lang="pt-PT" dirty="0" smtClean="0">
              <a:solidFill>
                <a:schemeClr val="tx1"/>
              </a:solidFill>
            </a:rPr>
            <a:t>Disciplina</a:t>
          </a:r>
          <a:endParaRPr lang="pt-PT" dirty="0">
            <a:solidFill>
              <a:schemeClr val="tx1"/>
            </a:solidFill>
          </a:endParaRPr>
        </a:p>
      </dgm:t>
    </dgm:pt>
    <dgm:pt modelId="{A237E7E0-4CEC-449B-B0A8-910F2032B980}" type="parTrans" cxnId="{0EB597DE-E227-4E3E-A0A2-C0AC94A2A9C2}">
      <dgm:prSet/>
      <dgm:spPr/>
      <dgm:t>
        <a:bodyPr/>
        <a:lstStyle/>
        <a:p>
          <a:endParaRPr lang="pt-PT">
            <a:solidFill>
              <a:schemeClr val="tx1"/>
            </a:solidFill>
          </a:endParaRPr>
        </a:p>
      </dgm:t>
    </dgm:pt>
    <dgm:pt modelId="{5326BAD5-A350-4C47-A0B1-9E144E1BBD4B}" type="sibTrans" cxnId="{0EB597DE-E227-4E3E-A0A2-C0AC94A2A9C2}">
      <dgm:prSet/>
      <dgm:spPr/>
      <dgm:t>
        <a:bodyPr/>
        <a:lstStyle/>
        <a:p>
          <a:endParaRPr lang="pt-PT">
            <a:solidFill>
              <a:schemeClr val="tx1"/>
            </a:solidFill>
          </a:endParaRPr>
        </a:p>
      </dgm:t>
    </dgm:pt>
    <dgm:pt modelId="{A7BA97A4-ABF1-425E-AF8D-2F0A3BD52853}">
      <dgm:prSet custT="1"/>
      <dgm:spPr>
        <a:solidFill>
          <a:schemeClr val="tx2"/>
        </a:solidFill>
      </dgm:spPr>
      <dgm:t>
        <a:bodyPr/>
        <a:lstStyle/>
        <a:p>
          <a:pPr rtl="0"/>
          <a:r>
            <a:rPr lang="pt-PT" sz="1400" b="1" dirty="0" smtClean="0">
              <a:solidFill>
                <a:schemeClr val="bg1"/>
              </a:solidFill>
            </a:rPr>
            <a:t>Relatório de Autoavaliação (por Dimensão/Indicador)</a:t>
          </a:r>
          <a:endParaRPr lang="pt-PT" sz="1400" b="1" dirty="0">
            <a:solidFill>
              <a:schemeClr val="bg1"/>
            </a:solidFill>
          </a:endParaRPr>
        </a:p>
      </dgm:t>
    </dgm:pt>
    <dgm:pt modelId="{D566DBD6-A4CC-4988-8BF4-FAF69446A7B8}" type="parTrans" cxnId="{74351642-DE58-4641-916B-D8DF3F974CAD}">
      <dgm:prSet/>
      <dgm:spPr/>
      <dgm:t>
        <a:bodyPr/>
        <a:lstStyle/>
        <a:p>
          <a:endParaRPr lang="pt-PT">
            <a:solidFill>
              <a:schemeClr val="tx1"/>
            </a:solidFill>
          </a:endParaRPr>
        </a:p>
      </dgm:t>
    </dgm:pt>
    <dgm:pt modelId="{0E531FCF-F058-46E6-BCEB-AE59D05529F1}" type="sibTrans" cxnId="{74351642-DE58-4641-916B-D8DF3F974CAD}">
      <dgm:prSet/>
      <dgm:spPr/>
      <dgm:t>
        <a:bodyPr/>
        <a:lstStyle/>
        <a:p>
          <a:endParaRPr lang="pt-PT">
            <a:solidFill>
              <a:schemeClr val="tx1"/>
            </a:solidFill>
          </a:endParaRPr>
        </a:p>
      </dgm:t>
    </dgm:pt>
    <dgm:pt modelId="{8A65007A-6D99-4E3B-BD97-95D6D302C03B}">
      <dgm:prSet/>
      <dgm:spPr/>
      <dgm:t>
        <a:bodyPr/>
        <a:lstStyle/>
        <a:p>
          <a:pPr rtl="0"/>
          <a:r>
            <a:rPr lang="pt-PT" dirty="0" smtClean="0">
              <a:solidFill>
                <a:schemeClr val="tx1"/>
              </a:solidFill>
            </a:rPr>
            <a:t>Escola / Agrup.</a:t>
          </a:r>
          <a:endParaRPr lang="pt-PT" dirty="0">
            <a:solidFill>
              <a:schemeClr val="tx1"/>
            </a:solidFill>
          </a:endParaRPr>
        </a:p>
      </dgm:t>
    </dgm:pt>
    <dgm:pt modelId="{B5245359-1B62-484B-96CF-42C0C8A1C67E}" type="parTrans" cxnId="{C4247FDB-DDD7-496A-8D47-D7339D6D68EF}">
      <dgm:prSet/>
      <dgm:spPr/>
      <dgm:t>
        <a:bodyPr/>
        <a:lstStyle/>
        <a:p>
          <a:endParaRPr lang="pt-PT">
            <a:solidFill>
              <a:schemeClr val="tx1"/>
            </a:solidFill>
          </a:endParaRPr>
        </a:p>
      </dgm:t>
    </dgm:pt>
    <dgm:pt modelId="{A116AE7F-55C4-4B53-9530-99DC19BC9331}" type="sibTrans" cxnId="{C4247FDB-DDD7-496A-8D47-D7339D6D68EF}">
      <dgm:prSet/>
      <dgm:spPr/>
      <dgm:t>
        <a:bodyPr/>
        <a:lstStyle/>
        <a:p>
          <a:endParaRPr lang="pt-PT">
            <a:solidFill>
              <a:schemeClr val="tx1"/>
            </a:solidFill>
          </a:endParaRPr>
        </a:p>
      </dgm:t>
    </dgm:pt>
    <dgm:pt modelId="{4A082204-5402-43D9-BF09-7863A316DA01}">
      <dgm:prSet/>
      <dgm:spPr/>
      <dgm:t>
        <a:bodyPr/>
        <a:lstStyle/>
        <a:p>
          <a:pPr rtl="0"/>
          <a:r>
            <a:rPr lang="pt-PT" dirty="0" smtClean="0">
              <a:solidFill>
                <a:schemeClr val="tx1"/>
              </a:solidFill>
            </a:rPr>
            <a:t>Depart.</a:t>
          </a:r>
          <a:endParaRPr lang="pt-PT" dirty="0">
            <a:solidFill>
              <a:schemeClr val="tx1"/>
            </a:solidFill>
          </a:endParaRPr>
        </a:p>
      </dgm:t>
    </dgm:pt>
    <dgm:pt modelId="{CE551DAE-60B1-44B4-B1D7-4393550CBD7C}" type="parTrans" cxnId="{14D61555-7E4D-41E9-BAFE-92EBB964C288}">
      <dgm:prSet/>
      <dgm:spPr/>
      <dgm:t>
        <a:bodyPr/>
        <a:lstStyle/>
        <a:p>
          <a:endParaRPr lang="pt-PT">
            <a:solidFill>
              <a:schemeClr val="tx1"/>
            </a:solidFill>
          </a:endParaRPr>
        </a:p>
      </dgm:t>
    </dgm:pt>
    <dgm:pt modelId="{17A924A5-121C-4E55-ADB6-1EA743638CE8}" type="sibTrans" cxnId="{14D61555-7E4D-41E9-BAFE-92EBB964C288}">
      <dgm:prSet/>
      <dgm:spPr/>
      <dgm:t>
        <a:bodyPr/>
        <a:lstStyle/>
        <a:p>
          <a:endParaRPr lang="pt-PT">
            <a:solidFill>
              <a:schemeClr val="tx1"/>
            </a:solidFill>
          </a:endParaRPr>
        </a:p>
      </dgm:t>
    </dgm:pt>
    <dgm:pt modelId="{B2DE8D44-356A-4D42-B87A-8CD238D3D39C}">
      <dgm:prSet/>
      <dgm:spPr/>
      <dgm:t>
        <a:bodyPr/>
        <a:lstStyle/>
        <a:p>
          <a:pPr rtl="0"/>
          <a:r>
            <a:rPr lang="pt-PT" dirty="0" smtClean="0">
              <a:solidFill>
                <a:schemeClr val="tx1"/>
              </a:solidFill>
            </a:rPr>
            <a:t>Disciplina</a:t>
          </a:r>
          <a:endParaRPr lang="pt-PT" dirty="0">
            <a:solidFill>
              <a:schemeClr val="tx1"/>
            </a:solidFill>
          </a:endParaRPr>
        </a:p>
      </dgm:t>
    </dgm:pt>
    <dgm:pt modelId="{F2725F72-9AAB-421E-8046-1AF5FE906E6F}" type="parTrans" cxnId="{7A362594-E788-4E43-814F-59A5B101FC86}">
      <dgm:prSet/>
      <dgm:spPr/>
      <dgm:t>
        <a:bodyPr/>
        <a:lstStyle/>
        <a:p>
          <a:endParaRPr lang="pt-PT">
            <a:solidFill>
              <a:schemeClr val="tx1"/>
            </a:solidFill>
          </a:endParaRPr>
        </a:p>
      </dgm:t>
    </dgm:pt>
    <dgm:pt modelId="{65B5CBBC-6E40-4ECE-93F7-AE495FBB8FF6}" type="sibTrans" cxnId="{7A362594-E788-4E43-814F-59A5B101FC86}">
      <dgm:prSet/>
      <dgm:spPr/>
      <dgm:t>
        <a:bodyPr/>
        <a:lstStyle/>
        <a:p>
          <a:endParaRPr lang="pt-PT">
            <a:solidFill>
              <a:schemeClr val="tx1"/>
            </a:solidFill>
          </a:endParaRPr>
        </a:p>
      </dgm:t>
    </dgm:pt>
    <dgm:pt modelId="{8A68D781-DE12-4F1D-B587-1A49FCB42066}">
      <dgm:prSet/>
      <dgm:spPr/>
      <dgm:t>
        <a:bodyPr/>
        <a:lstStyle/>
        <a:p>
          <a:pPr rtl="0"/>
          <a:r>
            <a:rPr lang="pt-PT" dirty="0" smtClean="0">
              <a:solidFill>
                <a:schemeClr val="tx1"/>
              </a:solidFill>
            </a:rPr>
            <a:t>Grupo</a:t>
          </a:r>
          <a:endParaRPr lang="pt-PT" dirty="0">
            <a:solidFill>
              <a:schemeClr val="tx1"/>
            </a:solidFill>
          </a:endParaRPr>
        </a:p>
      </dgm:t>
    </dgm:pt>
    <dgm:pt modelId="{9C4E9717-BB33-42DE-820B-B04ED8436C39}" type="sibTrans" cxnId="{0C90E6E9-067B-4DF2-B5F9-6CF2AA53B0EC}">
      <dgm:prSet/>
      <dgm:spPr/>
      <dgm:t>
        <a:bodyPr/>
        <a:lstStyle/>
        <a:p>
          <a:endParaRPr lang="pt-PT">
            <a:solidFill>
              <a:schemeClr val="tx1"/>
            </a:solidFill>
          </a:endParaRPr>
        </a:p>
      </dgm:t>
    </dgm:pt>
    <dgm:pt modelId="{538FB7BD-E318-460D-846A-EC425BB0BCEE}" type="parTrans" cxnId="{0C90E6E9-067B-4DF2-B5F9-6CF2AA53B0EC}">
      <dgm:prSet/>
      <dgm:spPr/>
      <dgm:t>
        <a:bodyPr/>
        <a:lstStyle/>
        <a:p>
          <a:endParaRPr lang="pt-PT">
            <a:solidFill>
              <a:schemeClr val="tx1"/>
            </a:solidFill>
          </a:endParaRPr>
        </a:p>
      </dgm:t>
    </dgm:pt>
    <dgm:pt modelId="{BE9E399F-2202-4C25-AA15-B188A2EDF2B0}">
      <dgm:prSet/>
      <dgm:spPr/>
      <dgm:t>
        <a:bodyPr/>
        <a:lstStyle/>
        <a:p>
          <a:pPr rtl="0"/>
          <a:r>
            <a:rPr lang="pt-PT" dirty="0" smtClean="0">
              <a:solidFill>
                <a:schemeClr val="tx1"/>
              </a:solidFill>
            </a:rPr>
            <a:t>Grupo</a:t>
          </a:r>
          <a:endParaRPr lang="pt-PT" dirty="0">
            <a:solidFill>
              <a:schemeClr val="tx1"/>
            </a:solidFill>
          </a:endParaRPr>
        </a:p>
      </dgm:t>
    </dgm:pt>
    <dgm:pt modelId="{65F0CBB1-85A7-48B0-A2C3-3A20405A2135}" type="sibTrans" cxnId="{32414FBF-1D10-4091-B9BC-B14C8A91AF88}">
      <dgm:prSet/>
      <dgm:spPr/>
      <dgm:t>
        <a:bodyPr/>
        <a:lstStyle/>
        <a:p>
          <a:endParaRPr lang="pt-PT">
            <a:solidFill>
              <a:schemeClr val="tx1"/>
            </a:solidFill>
          </a:endParaRPr>
        </a:p>
      </dgm:t>
    </dgm:pt>
    <dgm:pt modelId="{15CF7429-0E85-4806-AC23-582D1AF04ECC}" type="parTrans" cxnId="{32414FBF-1D10-4091-B9BC-B14C8A91AF88}">
      <dgm:prSet/>
      <dgm:spPr/>
      <dgm:t>
        <a:bodyPr/>
        <a:lstStyle/>
        <a:p>
          <a:endParaRPr lang="pt-PT">
            <a:solidFill>
              <a:schemeClr val="tx1"/>
            </a:solidFill>
          </a:endParaRPr>
        </a:p>
      </dgm:t>
    </dgm:pt>
    <dgm:pt modelId="{98155C78-3A84-4E06-9DDF-160C3C2A3B4E}" type="pres">
      <dgm:prSet presAssocID="{530FA3BA-E1EB-4BF4-8423-D1428C51C4AE}" presName="mainComposite" presStyleCnt="0">
        <dgm:presLayoutVars>
          <dgm:chPref val="1"/>
          <dgm:dir/>
          <dgm:animOne val="branch"/>
          <dgm:animLvl val="lvl"/>
          <dgm:resizeHandles val="exact"/>
        </dgm:presLayoutVars>
      </dgm:prSet>
      <dgm:spPr/>
      <dgm:t>
        <a:bodyPr/>
        <a:lstStyle/>
        <a:p>
          <a:endParaRPr lang="pt-PT"/>
        </a:p>
      </dgm:t>
    </dgm:pt>
    <dgm:pt modelId="{EAF27D75-1A6F-4BB3-8711-D074566AC738}" type="pres">
      <dgm:prSet presAssocID="{530FA3BA-E1EB-4BF4-8423-D1428C51C4AE}" presName="hierFlow" presStyleCnt="0"/>
      <dgm:spPr/>
    </dgm:pt>
    <dgm:pt modelId="{8CAC4704-92E2-48DF-BC5A-9E8F3E89CE90}" type="pres">
      <dgm:prSet presAssocID="{530FA3BA-E1EB-4BF4-8423-D1428C51C4AE}" presName="hierChild1" presStyleCnt="0">
        <dgm:presLayoutVars>
          <dgm:chPref val="1"/>
          <dgm:animOne val="branch"/>
          <dgm:animLvl val="lvl"/>
        </dgm:presLayoutVars>
      </dgm:prSet>
      <dgm:spPr/>
    </dgm:pt>
    <dgm:pt modelId="{0EA933F9-F831-4FD1-AB5D-FD7BF3E7A45F}" type="pres">
      <dgm:prSet presAssocID="{8F4108AC-B696-4883-BF3A-86973CA45D20}" presName="Name14" presStyleCnt="0"/>
      <dgm:spPr/>
    </dgm:pt>
    <dgm:pt modelId="{9671BDF4-A393-44B0-A592-E56D2F9C8D26}" type="pres">
      <dgm:prSet presAssocID="{8F4108AC-B696-4883-BF3A-86973CA45D20}" presName="level1Shape" presStyleLbl="node0" presStyleIdx="0" presStyleCnt="1" custScaleX="391564" custScaleY="70587">
        <dgm:presLayoutVars>
          <dgm:chPref val="3"/>
        </dgm:presLayoutVars>
      </dgm:prSet>
      <dgm:spPr/>
      <dgm:t>
        <a:bodyPr/>
        <a:lstStyle/>
        <a:p>
          <a:endParaRPr lang="pt-PT"/>
        </a:p>
      </dgm:t>
    </dgm:pt>
    <dgm:pt modelId="{5520D402-C10C-4E9D-84DF-B41980E05594}" type="pres">
      <dgm:prSet presAssocID="{8F4108AC-B696-4883-BF3A-86973CA45D20}" presName="hierChild2" presStyleCnt="0"/>
      <dgm:spPr/>
    </dgm:pt>
    <dgm:pt modelId="{F2E7215C-6EBD-4176-B4DF-19BDCE15BF11}" type="pres">
      <dgm:prSet presAssocID="{6475EAFB-E2B9-4CC5-B351-A94D13E6EDDB}" presName="Name19" presStyleLbl="parChTrans1D2" presStyleIdx="0" presStyleCnt="2"/>
      <dgm:spPr/>
      <dgm:t>
        <a:bodyPr/>
        <a:lstStyle/>
        <a:p>
          <a:endParaRPr lang="pt-PT"/>
        </a:p>
      </dgm:t>
    </dgm:pt>
    <dgm:pt modelId="{42FA9259-9927-44BF-91A2-1AADB792213D}" type="pres">
      <dgm:prSet presAssocID="{1E491E67-4547-4E59-BB29-981C881E68A9}" presName="Name21" presStyleCnt="0"/>
      <dgm:spPr/>
    </dgm:pt>
    <dgm:pt modelId="{9794ED28-5DBA-49C3-A8D8-B0F517B6C864}" type="pres">
      <dgm:prSet presAssocID="{1E491E67-4547-4E59-BB29-981C881E68A9}" presName="level2Shape" presStyleLbl="node2" presStyleIdx="0" presStyleCnt="2" custScaleX="391564" custScaleY="70587"/>
      <dgm:spPr/>
      <dgm:t>
        <a:bodyPr/>
        <a:lstStyle/>
        <a:p>
          <a:endParaRPr lang="pt-PT"/>
        </a:p>
      </dgm:t>
    </dgm:pt>
    <dgm:pt modelId="{5BE929F6-5BDE-4562-92C9-B15DE87454E8}" type="pres">
      <dgm:prSet presAssocID="{1E491E67-4547-4E59-BB29-981C881E68A9}" presName="hierChild3" presStyleCnt="0"/>
      <dgm:spPr/>
    </dgm:pt>
    <dgm:pt modelId="{16C7927B-5797-4099-BB43-D6425F181E52}" type="pres">
      <dgm:prSet presAssocID="{ABA6029B-25FF-4D4D-9532-76677E1A2305}" presName="Name19" presStyleLbl="parChTrans1D3" presStyleIdx="0" presStyleCnt="2"/>
      <dgm:spPr/>
      <dgm:t>
        <a:bodyPr/>
        <a:lstStyle/>
        <a:p>
          <a:endParaRPr lang="pt-PT"/>
        </a:p>
      </dgm:t>
    </dgm:pt>
    <dgm:pt modelId="{5039630B-B686-4F0D-AD27-FE86099DAB8A}" type="pres">
      <dgm:prSet presAssocID="{44C29DF3-4B9C-4E9A-BA36-2A55B5E09A28}" presName="Name21" presStyleCnt="0"/>
      <dgm:spPr/>
    </dgm:pt>
    <dgm:pt modelId="{0BE532A0-B3E2-4DD5-BC34-5781F3035D79}" type="pres">
      <dgm:prSet presAssocID="{44C29DF3-4B9C-4E9A-BA36-2A55B5E09A28}" presName="level2Shape" presStyleLbl="node3" presStyleIdx="0" presStyleCnt="2" custScaleX="391564" custScaleY="70587"/>
      <dgm:spPr/>
      <dgm:t>
        <a:bodyPr/>
        <a:lstStyle/>
        <a:p>
          <a:endParaRPr lang="pt-PT"/>
        </a:p>
      </dgm:t>
    </dgm:pt>
    <dgm:pt modelId="{00646F45-F4B2-4A01-9747-DFE94FCC3E9E}" type="pres">
      <dgm:prSet presAssocID="{44C29DF3-4B9C-4E9A-BA36-2A55B5E09A28}" presName="hierChild3" presStyleCnt="0"/>
      <dgm:spPr/>
    </dgm:pt>
    <dgm:pt modelId="{3086476D-D6ED-472C-837F-16846BA2D6B6}" type="pres">
      <dgm:prSet presAssocID="{25DCE4EF-D553-4162-AF67-C3E7CC16AD71}" presName="Name19" presStyleLbl="parChTrans1D4" presStyleIdx="0" presStyleCnt="10"/>
      <dgm:spPr/>
      <dgm:t>
        <a:bodyPr/>
        <a:lstStyle/>
        <a:p>
          <a:endParaRPr lang="pt-PT"/>
        </a:p>
      </dgm:t>
    </dgm:pt>
    <dgm:pt modelId="{33AA39D3-6108-4815-8A00-2644B48E8D08}" type="pres">
      <dgm:prSet presAssocID="{8F986DD2-AA3C-4F2A-86E3-0B40428F64F8}" presName="Name21" presStyleCnt="0"/>
      <dgm:spPr/>
    </dgm:pt>
    <dgm:pt modelId="{7F14127F-7C3C-4894-B9B8-821DABE13D10}" type="pres">
      <dgm:prSet presAssocID="{8F986DD2-AA3C-4F2A-86E3-0B40428F64F8}" presName="level2Shape" presStyleLbl="node4" presStyleIdx="0" presStyleCnt="10" custScaleX="391564" custScaleY="128182"/>
      <dgm:spPr/>
      <dgm:t>
        <a:bodyPr/>
        <a:lstStyle/>
        <a:p>
          <a:endParaRPr lang="pt-PT"/>
        </a:p>
      </dgm:t>
    </dgm:pt>
    <dgm:pt modelId="{7C0F60DD-42B9-419C-9709-4A6CAC0CA47C}" type="pres">
      <dgm:prSet presAssocID="{8F986DD2-AA3C-4F2A-86E3-0B40428F64F8}" presName="hierChild3" presStyleCnt="0"/>
      <dgm:spPr/>
    </dgm:pt>
    <dgm:pt modelId="{117ED0B5-723C-42D0-8DAE-F57793C1EAC3}" type="pres">
      <dgm:prSet presAssocID="{1C07C8F5-0874-4C39-9E91-45CE2FAB7683}" presName="Name19" presStyleLbl="parChTrans1D4" presStyleIdx="1" presStyleCnt="10"/>
      <dgm:spPr/>
      <dgm:t>
        <a:bodyPr/>
        <a:lstStyle/>
        <a:p>
          <a:endParaRPr lang="pt-PT"/>
        </a:p>
      </dgm:t>
    </dgm:pt>
    <dgm:pt modelId="{D1B1C4DE-DA38-4EA4-88FA-D82885596AF6}" type="pres">
      <dgm:prSet presAssocID="{89707A74-E8DD-4DE8-BCFA-2BC29629EAF1}" presName="Name21" presStyleCnt="0"/>
      <dgm:spPr/>
    </dgm:pt>
    <dgm:pt modelId="{3C752B8D-E323-4846-8F0F-88A23C9F0CE0}" type="pres">
      <dgm:prSet presAssocID="{89707A74-E8DD-4DE8-BCFA-2BC29629EAF1}" presName="level2Shape" presStyleLbl="node4" presStyleIdx="1" presStyleCnt="10" custScaleY="161255"/>
      <dgm:spPr/>
      <dgm:t>
        <a:bodyPr/>
        <a:lstStyle/>
        <a:p>
          <a:endParaRPr lang="pt-PT"/>
        </a:p>
      </dgm:t>
    </dgm:pt>
    <dgm:pt modelId="{1CE63741-B2B3-4832-85E0-2115B205761F}" type="pres">
      <dgm:prSet presAssocID="{89707A74-E8DD-4DE8-BCFA-2BC29629EAF1}" presName="hierChild3" presStyleCnt="0"/>
      <dgm:spPr/>
    </dgm:pt>
    <dgm:pt modelId="{5F329967-7B2B-4153-A453-1375E921A876}" type="pres">
      <dgm:prSet presAssocID="{9EA6770C-1693-4D31-B10A-DE0885512295}" presName="Name19" presStyleLbl="parChTrans1D4" presStyleIdx="2" presStyleCnt="10"/>
      <dgm:spPr/>
      <dgm:t>
        <a:bodyPr/>
        <a:lstStyle/>
        <a:p>
          <a:endParaRPr lang="pt-PT"/>
        </a:p>
      </dgm:t>
    </dgm:pt>
    <dgm:pt modelId="{A66EC2D4-745C-4675-9A6B-1A719756B0D2}" type="pres">
      <dgm:prSet presAssocID="{461E25B7-2D0F-4381-B8FF-884161325A71}" presName="Name21" presStyleCnt="0"/>
      <dgm:spPr/>
    </dgm:pt>
    <dgm:pt modelId="{BDDCBF38-7C91-489E-B321-173333670B30}" type="pres">
      <dgm:prSet presAssocID="{461E25B7-2D0F-4381-B8FF-884161325A71}" presName="level2Shape" presStyleLbl="node4" presStyleIdx="2" presStyleCnt="10" custScaleY="161255"/>
      <dgm:spPr/>
      <dgm:t>
        <a:bodyPr/>
        <a:lstStyle/>
        <a:p>
          <a:endParaRPr lang="pt-PT"/>
        </a:p>
      </dgm:t>
    </dgm:pt>
    <dgm:pt modelId="{1673E809-CF29-4329-AF57-53010535716B}" type="pres">
      <dgm:prSet presAssocID="{461E25B7-2D0F-4381-B8FF-884161325A71}" presName="hierChild3" presStyleCnt="0"/>
      <dgm:spPr/>
    </dgm:pt>
    <dgm:pt modelId="{0921BB4F-FDB9-4DD6-8E25-1FB4F32D0258}" type="pres">
      <dgm:prSet presAssocID="{15CF7429-0E85-4806-AC23-582D1AF04ECC}" presName="Name19" presStyleLbl="parChTrans1D4" presStyleIdx="3" presStyleCnt="10"/>
      <dgm:spPr/>
      <dgm:t>
        <a:bodyPr/>
        <a:lstStyle/>
        <a:p>
          <a:endParaRPr lang="pt-PT"/>
        </a:p>
      </dgm:t>
    </dgm:pt>
    <dgm:pt modelId="{80A03508-1BD1-44E3-A541-1FA7DF7613F1}" type="pres">
      <dgm:prSet presAssocID="{BE9E399F-2202-4C25-AA15-B188A2EDF2B0}" presName="Name21" presStyleCnt="0"/>
      <dgm:spPr/>
    </dgm:pt>
    <dgm:pt modelId="{52F9FAC9-E560-4AED-B1F7-4CB48273D55E}" type="pres">
      <dgm:prSet presAssocID="{BE9E399F-2202-4C25-AA15-B188A2EDF2B0}" presName="level2Shape" presStyleLbl="node4" presStyleIdx="3" presStyleCnt="10" custScaleY="161255"/>
      <dgm:spPr/>
      <dgm:t>
        <a:bodyPr/>
        <a:lstStyle/>
        <a:p>
          <a:endParaRPr lang="pt-PT"/>
        </a:p>
      </dgm:t>
    </dgm:pt>
    <dgm:pt modelId="{D587ACEC-739C-4693-BD02-518FC525843D}" type="pres">
      <dgm:prSet presAssocID="{BE9E399F-2202-4C25-AA15-B188A2EDF2B0}" presName="hierChild3" presStyleCnt="0"/>
      <dgm:spPr/>
    </dgm:pt>
    <dgm:pt modelId="{0D6BE5FA-9753-4FCF-99B8-795518001F15}" type="pres">
      <dgm:prSet presAssocID="{A237E7E0-4CEC-449B-B0A8-910F2032B980}" presName="Name19" presStyleLbl="parChTrans1D4" presStyleIdx="4" presStyleCnt="10"/>
      <dgm:spPr/>
      <dgm:t>
        <a:bodyPr/>
        <a:lstStyle/>
        <a:p>
          <a:endParaRPr lang="pt-PT"/>
        </a:p>
      </dgm:t>
    </dgm:pt>
    <dgm:pt modelId="{F22FACE1-C7CF-493F-8ABB-C09D88D17674}" type="pres">
      <dgm:prSet presAssocID="{B0140FE4-9ED0-43E0-8C45-5EC72C052A25}" presName="Name21" presStyleCnt="0"/>
      <dgm:spPr/>
    </dgm:pt>
    <dgm:pt modelId="{B655E71E-BC47-4B45-A58E-3187D1640644}" type="pres">
      <dgm:prSet presAssocID="{B0140FE4-9ED0-43E0-8C45-5EC72C052A25}" presName="level2Shape" presStyleLbl="node4" presStyleIdx="4" presStyleCnt="10" custScaleY="161255"/>
      <dgm:spPr/>
      <dgm:t>
        <a:bodyPr/>
        <a:lstStyle/>
        <a:p>
          <a:endParaRPr lang="pt-PT"/>
        </a:p>
      </dgm:t>
    </dgm:pt>
    <dgm:pt modelId="{36009EE5-71EA-4366-B313-1A49DCD8162B}" type="pres">
      <dgm:prSet presAssocID="{B0140FE4-9ED0-43E0-8C45-5EC72C052A25}" presName="hierChild3" presStyleCnt="0"/>
      <dgm:spPr/>
    </dgm:pt>
    <dgm:pt modelId="{B8C58588-AC6C-4041-BFEB-AB270CA5BEEE}" type="pres">
      <dgm:prSet presAssocID="{85B2D521-9AC9-4DDD-A486-E8149DEEFBBC}" presName="Name19" presStyleLbl="parChTrans1D2" presStyleIdx="1" presStyleCnt="2"/>
      <dgm:spPr/>
      <dgm:t>
        <a:bodyPr/>
        <a:lstStyle/>
        <a:p>
          <a:endParaRPr lang="pt-PT"/>
        </a:p>
      </dgm:t>
    </dgm:pt>
    <dgm:pt modelId="{8CE5F19B-EDC2-4175-819E-EC825A7C5ACB}" type="pres">
      <dgm:prSet presAssocID="{452EFB3C-521A-417B-949F-D371397405F6}" presName="Name21" presStyleCnt="0"/>
      <dgm:spPr/>
    </dgm:pt>
    <dgm:pt modelId="{C2F44DF8-5C1E-4D9A-82D8-415B4E597EDD}" type="pres">
      <dgm:prSet presAssocID="{452EFB3C-521A-417B-949F-D371397405F6}" presName="level2Shape" presStyleLbl="node2" presStyleIdx="1" presStyleCnt="2" custScaleX="391564" custScaleY="70587"/>
      <dgm:spPr/>
      <dgm:t>
        <a:bodyPr/>
        <a:lstStyle/>
        <a:p>
          <a:endParaRPr lang="pt-PT"/>
        </a:p>
      </dgm:t>
    </dgm:pt>
    <dgm:pt modelId="{64BDC99E-E830-4821-89FE-F92BEE347D25}" type="pres">
      <dgm:prSet presAssocID="{452EFB3C-521A-417B-949F-D371397405F6}" presName="hierChild3" presStyleCnt="0"/>
      <dgm:spPr/>
    </dgm:pt>
    <dgm:pt modelId="{C359AAF2-B4A8-465E-8A92-EF0DD7470631}" type="pres">
      <dgm:prSet presAssocID="{FB6E165B-A553-40A6-9388-D5D99D22B6F1}" presName="Name19" presStyleLbl="parChTrans1D3" presStyleIdx="1" presStyleCnt="2"/>
      <dgm:spPr/>
      <dgm:t>
        <a:bodyPr/>
        <a:lstStyle/>
        <a:p>
          <a:endParaRPr lang="pt-PT"/>
        </a:p>
      </dgm:t>
    </dgm:pt>
    <dgm:pt modelId="{C1576815-CF86-43B8-98DB-2CA4988CECD6}" type="pres">
      <dgm:prSet presAssocID="{CDA6E142-83B9-4E08-A187-23596B296AF1}" presName="Name21" presStyleCnt="0"/>
      <dgm:spPr/>
    </dgm:pt>
    <dgm:pt modelId="{D4563E3F-E963-4A51-AC9C-D1E3D24F79DD}" type="pres">
      <dgm:prSet presAssocID="{CDA6E142-83B9-4E08-A187-23596B296AF1}" presName="level2Shape" presStyleLbl="node3" presStyleIdx="1" presStyleCnt="2" custScaleX="391564" custScaleY="70587"/>
      <dgm:spPr/>
      <dgm:t>
        <a:bodyPr/>
        <a:lstStyle/>
        <a:p>
          <a:endParaRPr lang="pt-PT"/>
        </a:p>
      </dgm:t>
    </dgm:pt>
    <dgm:pt modelId="{65EDAA03-818E-4D96-9C63-DB24D9511498}" type="pres">
      <dgm:prSet presAssocID="{CDA6E142-83B9-4E08-A187-23596B296AF1}" presName="hierChild3" presStyleCnt="0"/>
      <dgm:spPr/>
    </dgm:pt>
    <dgm:pt modelId="{AE135612-A8A1-41D8-B24D-371FCB97DFBE}" type="pres">
      <dgm:prSet presAssocID="{D566DBD6-A4CC-4988-8BF4-FAF69446A7B8}" presName="Name19" presStyleLbl="parChTrans1D4" presStyleIdx="5" presStyleCnt="10"/>
      <dgm:spPr/>
      <dgm:t>
        <a:bodyPr/>
        <a:lstStyle/>
        <a:p>
          <a:endParaRPr lang="pt-PT"/>
        </a:p>
      </dgm:t>
    </dgm:pt>
    <dgm:pt modelId="{99FB2093-3223-43DA-91EA-43FA8BA534EC}" type="pres">
      <dgm:prSet presAssocID="{A7BA97A4-ABF1-425E-AF8D-2F0A3BD52853}" presName="Name21" presStyleCnt="0"/>
      <dgm:spPr/>
    </dgm:pt>
    <dgm:pt modelId="{1D4D383C-623D-4A5F-BF42-89CDF136AAD9}" type="pres">
      <dgm:prSet presAssocID="{A7BA97A4-ABF1-425E-AF8D-2F0A3BD52853}" presName="level2Shape" presStyleLbl="node4" presStyleIdx="5" presStyleCnt="10" custScaleX="391564" custScaleY="128182"/>
      <dgm:spPr/>
      <dgm:t>
        <a:bodyPr/>
        <a:lstStyle/>
        <a:p>
          <a:endParaRPr lang="pt-PT"/>
        </a:p>
      </dgm:t>
    </dgm:pt>
    <dgm:pt modelId="{1F37FA1B-F481-4693-A6DF-E72B0A6276AB}" type="pres">
      <dgm:prSet presAssocID="{A7BA97A4-ABF1-425E-AF8D-2F0A3BD52853}" presName="hierChild3" presStyleCnt="0"/>
      <dgm:spPr/>
    </dgm:pt>
    <dgm:pt modelId="{CEDE95EC-991A-4BE6-8F23-B1A80884FA61}" type="pres">
      <dgm:prSet presAssocID="{B5245359-1B62-484B-96CF-42C0C8A1C67E}" presName="Name19" presStyleLbl="parChTrans1D4" presStyleIdx="6" presStyleCnt="10"/>
      <dgm:spPr/>
      <dgm:t>
        <a:bodyPr/>
        <a:lstStyle/>
        <a:p>
          <a:endParaRPr lang="pt-PT"/>
        </a:p>
      </dgm:t>
    </dgm:pt>
    <dgm:pt modelId="{B8609E68-52A8-496B-BD18-6F14E43B8219}" type="pres">
      <dgm:prSet presAssocID="{8A65007A-6D99-4E3B-BD97-95D6D302C03B}" presName="Name21" presStyleCnt="0"/>
      <dgm:spPr/>
    </dgm:pt>
    <dgm:pt modelId="{7EDF6359-547F-405C-B997-EB71F9B9E87F}" type="pres">
      <dgm:prSet presAssocID="{8A65007A-6D99-4E3B-BD97-95D6D302C03B}" presName="level2Shape" presStyleLbl="node4" presStyleIdx="6" presStyleCnt="10" custScaleY="161255"/>
      <dgm:spPr/>
      <dgm:t>
        <a:bodyPr/>
        <a:lstStyle/>
        <a:p>
          <a:endParaRPr lang="pt-PT"/>
        </a:p>
      </dgm:t>
    </dgm:pt>
    <dgm:pt modelId="{181FC5C1-CE4A-416F-BB14-CD8CF96989BF}" type="pres">
      <dgm:prSet presAssocID="{8A65007A-6D99-4E3B-BD97-95D6D302C03B}" presName="hierChild3" presStyleCnt="0"/>
      <dgm:spPr/>
    </dgm:pt>
    <dgm:pt modelId="{5590FDD8-9BC8-4BF6-8E32-891F245F8074}" type="pres">
      <dgm:prSet presAssocID="{CE551DAE-60B1-44B4-B1D7-4393550CBD7C}" presName="Name19" presStyleLbl="parChTrans1D4" presStyleIdx="7" presStyleCnt="10"/>
      <dgm:spPr/>
      <dgm:t>
        <a:bodyPr/>
        <a:lstStyle/>
        <a:p>
          <a:endParaRPr lang="pt-PT"/>
        </a:p>
      </dgm:t>
    </dgm:pt>
    <dgm:pt modelId="{1D09346C-A6D9-4B4D-82FC-AE6C4EB6703E}" type="pres">
      <dgm:prSet presAssocID="{4A082204-5402-43D9-BF09-7863A316DA01}" presName="Name21" presStyleCnt="0"/>
      <dgm:spPr/>
    </dgm:pt>
    <dgm:pt modelId="{81DE62B9-BBD7-42ED-B236-AA1B8D4B82D7}" type="pres">
      <dgm:prSet presAssocID="{4A082204-5402-43D9-BF09-7863A316DA01}" presName="level2Shape" presStyleLbl="node4" presStyleIdx="7" presStyleCnt="10" custScaleY="161255"/>
      <dgm:spPr/>
      <dgm:t>
        <a:bodyPr/>
        <a:lstStyle/>
        <a:p>
          <a:endParaRPr lang="pt-PT"/>
        </a:p>
      </dgm:t>
    </dgm:pt>
    <dgm:pt modelId="{D4EC0D94-069C-4711-988E-CAB1BEF95809}" type="pres">
      <dgm:prSet presAssocID="{4A082204-5402-43D9-BF09-7863A316DA01}" presName="hierChild3" presStyleCnt="0"/>
      <dgm:spPr/>
    </dgm:pt>
    <dgm:pt modelId="{0A60DE36-71DC-4470-A49D-AD4467B621AC}" type="pres">
      <dgm:prSet presAssocID="{538FB7BD-E318-460D-846A-EC425BB0BCEE}" presName="Name19" presStyleLbl="parChTrans1D4" presStyleIdx="8" presStyleCnt="10"/>
      <dgm:spPr/>
      <dgm:t>
        <a:bodyPr/>
        <a:lstStyle/>
        <a:p>
          <a:endParaRPr lang="pt-PT"/>
        </a:p>
      </dgm:t>
    </dgm:pt>
    <dgm:pt modelId="{A9F7B66F-85C5-4A86-88EA-0FF206929944}" type="pres">
      <dgm:prSet presAssocID="{8A68D781-DE12-4F1D-B587-1A49FCB42066}" presName="Name21" presStyleCnt="0"/>
      <dgm:spPr/>
    </dgm:pt>
    <dgm:pt modelId="{327EB764-DE7B-44CC-BEA9-38547A818798}" type="pres">
      <dgm:prSet presAssocID="{8A68D781-DE12-4F1D-B587-1A49FCB42066}" presName="level2Shape" presStyleLbl="node4" presStyleIdx="8" presStyleCnt="10" custScaleY="161255"/>
      <dgm:spPr/>
      <dgm:t>
        <a:bodyPr/>
        <a:lstStyle/>
        <a:p>
          <a:endParaRPr lang="pt-PT"/>
        </a:p>
      </dgm:t>
    </dgm:pt>
    <dgm:pt modelId="{F2ED79C8-0B40-4049-9DE5-ECB05ABAF25B}" type="pres">
      <dgm:prSet presAssocID="{8A68D781-DE12-4F1D-B587-1A49FCB42066}" presName="hierChild3" presStyleCnt="0"/>
      <dgm:spPr/>
    </dgm:pt>
    <dgm:pt modelId="{15281DB6-1DD2-45F2-95E6-F7D7811281F3}" type="pres">
      <dgm:prSet presAssocID="{F2725F72-9AAB-421E-8046-1AF5FE906E6F}" presName="Name19" presStyleLbl="parChTrans1D4" presStyleIdx="9" presStyleCnt="10"/>
      <dgm:spPr/>
      <dgm:t>
        <a:bodyPr/>
        <a:lstStyle/>
        <a:p>
          <a:endParaRPr lang="pt-PT"/>
        </a:p>
      </dgm:t>
    </dgm:pt>
    <dgm:pt modelId="{11657A80-0C68-4A89-992B-494AD0324C61}" type="pres">
      <dgm:prSet presAssocID="{B2DE8D44-356A-4D42-B87A-8CD238D3D39C}" presName="Name21" presStyleCnt="0"/>
      <dgm:spPr/>
    </dgm:pt>
    <dgm:pt modelId="{FD6ECD64-7D57-4177-BF76-71F5EFA1802D}" type="pres">
      <dgm:prSet presAssocID="{B2DE8D44-356A-4D42-B87A-8CD238D3D39C}" presName="level2Shape" presStyleLbl="node4" presStyleIdx="9" presStyleCnt="10" custScaleY="161255"/>
      <dgm:spPr/>
      <dgm:t>
        <a:bodyPr/>
        <a:lstStyle/>
        <a:p>
          <a:endParaRPr lang="pt-PT"/>
        </a:p>
      </dgm:t>
    </dgm:pt>
    <dgm:pt modelId="{B449790D-650C-493C-A66F-56D97CD178B5}" type="pres">
      <dgm:prSet presAssocID="{B2DE8D44-356A-4D42-B87A-8CD238D3D39C}" presName="hierChild3" presStyleCnt="0"/>
      <dgm:spPr/>
    </dgm:pt>
    <dgm:pt modelId="{4F4C66AC-69C5-4989-9F5A-464B43AF08F3}" type="pres">
      <dgm:prSet presAssocID="{530FA3BA-E1EB-4BF4-8423-D1428C51C4AE}" presName="bgShapesFlow" presStyleCnt="0"/>
      <dgm:spPr/>
    </dgm:pt>
  </dgm:ptLst>
  <dgm:cxnLst>
    <dgm:cxn modelId="{AEDA40F5-9FE6-4A93-A273-2C328B8FBD18}" type="presOf" srcId="{D566DBD6-A4CC-4988-8BF4-FAF69446A7B8}" destId="{AE135612-A8A1-41D8-B24D-371FCB97DFBE}" srcOrd="0" destOrd="0" presId="urn:microsoft.com/office/officeart/2005/8/layout/hierarchy6"/>
    <dgm:cxn modelId="{4BF4F3E4-9EDA-45FC-9129-333AEFFA8678}" type="presOf" srcId="{A237E7E0-4CEC-449B-B0A8-910F2032B980}" destId="{0D6BE5FA-9753-4FCF-99B8-795518001F15}" srcOrd="0" destOrd="0" presId="urn:microsoft.com/office/officeart/2005/8/layout/hierarchy6"/>
    <dgm:cxn modelId="{D66C3A66-35B3-4E37-97DC-3761ED3A05FE}" type="presOf" srcId="{461E25B7-2D0F-4381-B8FF-884161325A71}" destId="{BDDCBF38-7C91-489E-B321-173333670B30}" srcOrd="0" destOrd="0" presId="urn:microsoft.com/office/officeart/2005/8/layout/hierarchy6"/>
    <dgm:cxn modelId="{19DBFFA2-90A5-4BB4-837A-BC0175FE82F9}" type="presOf" srcId="{FB6E165B-A553-40A6-9388-D5D99D22B6F1}" destId="{C359AAF2-B4A8-465E-8A92-EF0DD7470631}" srcOrd="0" destOrd="0" presId="urn:microsoft.com/office/officeart/2005/8/layout/hierarchy6"/>
    <dgm:cxn modelId="{0C90E6E9-067B-4DF2-B5F9-6CF2AA53B0EC}" srcId="{A7BA97A4-ABF1-425E-AF8D-2F0A3BD52853}" destId="{8A68D781-DE12-4F1D-B587-1A49FCB42066}" srcOrd="2" destOrd="0" parTransId="{538FB7BD-E318-460D-846A-EC425BB0BCEE}" sibTransId="{9C4E9717-BB33-42DE-820B-B04ED8436C39}"/>
    <dgm:cxn modelId="{4B3799FA-3860-4480-9BA0-B689C766095D}" srcId="{8F986DD2-AA3C-4F2A-86E3-0B40428F64F8}" destId="{461E25B7-2D0F-4381-B8FF-884161325A71}" srcOrd="1" destOrd="0" parTransId="{9EA6770C-1693-4D31-B10A-DE0885512295}" sibTransId="{9F72E1E8-BE2B-4199-B679-BB18102EB23C}"/>
    <dgm:cxn modelId="{7A362594-E788-4E43-814F-59A5B101FC86}" srcId="{A7BA97A4-ABF1-425E-AF8D-2F0A3BD52853}" destId="{B2DE8D44-356A-4D42-B87A-8CD238D3D39C}" srcOrd="3" destOrd="0" parTransId="{F2725F72-9AAB-421E-8046-1AF5FE906E6F}" sibTransId="{65B5CBBC-6E40-4ECE-93F7-AE495FBB8FF6}"/>
    <dgm:cxn modelId="{26DCEC2A-5512-445B-A7D8-DFC8E3BC3183}" type="presOf" srcId="{F2725F72-9AAB-421E-8046-1AF5FE906E6F}" destId="{15281DB6-1DD2-45F2-95E6-F7D7811281F3}" srcOrd="0" destOrd="0" presId="urn:microsoft.com/office/officeart/2005/8/layout/hierarchy6"/>
    <dgm:cxn modelId="{52252EF7-15B9-4439-B1AC-3FECEEF54D6B}" srcId="{530FA3BA-E1EB-4BF4-8423-D1428C51C4AE}" destId="{8F4108AC-B696-4883-BF3A-86973CA45D20}" srcOrd="0" destOrd="0" parTransId="{BEA43CEA-79DF-474B-B275-FAAE16CA127A}" sibTransId="{6F56DDB0-B926-44F7-9B98-CD2AF6F70815}"/>
    <dgm:cxn modelId="{78032714-786F-4B0B-B2A0-EFBD2D4A1187}" type="presOf" srcId="{A7BA97A4-ABF1-425E-AF8D-2F0A3BD52853}" destId="{1D4D383C-623D-4A5F-BF42-89CDF136AAD9}" srcOrd="0" destOrd="0" presId="urn:microsoft.com/office/officeart/2005/8/layout/hierarchy6"/>
    <dgm:cxn modelId="{CA3665C7-5BA9-4E15-9CAE-4B3D096E8458}" srcId="{8F986DD2-AA3C-4F2A-86E3-0B40428F64F8}" destId="{89707A74-E8DD-4DE8-BCFA-2BC29629EAF1}" srcOrd="0" destOrd="0" parTransId="{1C07C8F5-0874-4C39-9E91-45CE2FAB7683}" sibTransId="{CCCEC855-7A4B-4D82-98C3-4BCBE12A10AE}"/>
    <dgm:cxn modelId="{3AA55654-C548-4200-8784-FE918A189E0A}" type="presOf" srcId="{4A082204-5402-43D9-BF09-7863A316DA01}" destId="{81DE62B9-BBD7-42ED-B236-AA1B8D4B82D7}" srcOrd="0" destOrd="0" presId="urn:microsoft.com/office/officeart/2005/8/layout/hierarchy6"/>
    <dgm:cxn modelId="{19EBC245-14B1-4D19-8478-449567CDCB44}" type="presOf" srcId="{89707A74-E8DD-4DE8-BCFA-2BC29629EAF1}" destId="{3C752B8D-E323-4846-8F0F-88A23C9F0CE0}" srcOrd="0" destOrd="0" presId="urn:microsoft.com/office/officeart/2005/8/layout/hierarchy6"/>
    <dgm:cxn modelId="{38A1B6FD-B7B0-4C19-A906-192AD28AABA7}" type="presOf" srcId="{6475EAFB-E2B9-4CC5-B351-A94D13E6EDDB}" destId="{F2E7215C-6EBD-4176-B4DF-19BDCE15BF11}" srcOrd="0" destOrd="0" presId="urn:microsoft.com/office/officeart/2005/8/layout/hierarchy6"/>
    <dgm:cxn modelId="{687073AF-F94C-4F3F-AD75-923A4E2DA738}" type="presOf" srcId="{B0140FE4-9ED0-43E0-8C45-5EC72C052A25}" destId="{B655E71E-BC47-4B45-A58E-3187D1640644}" srcOrd="0" destOrd="0" presId="urn:microsoft.com/office/officeart/2005/8/layout/hierarchy6"/>
    <dgm:cxn modelId="{6C194A28-23A4-4CEF-B683-F1A554B131BD}" type="presOf" srcId="{452EFB3C-521A-417B-949F-D371397405F6}" destId="{C2F44DF8-5C1E-4D9A-82D8-415B4E597EDD}" srcOrd="0" destOrd="0" presId="urn:microsoft.com/office/officeart/2005/8/layout/hierarchy6"/>
    <dgm:cxn modelId="{32D53343-1805-4069-B817-F879D776496C}" srcId="{8F4108AC-B696-4883-BF3A-86973CA45D20}" destId="{1E491E67-4547-4E59-BB29-981C881E68A9}" srcOrd="0" destOrd="0" parTransId="{6475EAFB-E2B9-4CC5-B351-A94D13E6EDDB}" sibTransId="{D2FA3BF9-4706-48BF-ADB7-5143E34C27B5}"/>
    <dgm:cxn modelId="{7D174DF0-CFE0-497D-97D5-E2E7F49D3725}" type="presOf" srcId="{1E491E67-4547-4E59-BB29-981C881E68A9}" destId="{9794ED28-5DBA-49C3-A8D8-B0F517B6C864}" srcOrd="0" destOrd="0" presId="urn:microsoft.com/office/officeart/2005/8/layout/hierarchy6"/>
    <dgm:cxn modelId="{C425F324-8E64-4C88-A1A3-77D4A9CDE9BE}" type="presOf" srcId="{8F4108AC-B696-4883-BF3A-86973CA45D20}" destId="{9671BDF4-A393-44B0-A592-E56D2F9C8D26}" srcOrd="0" destOrd="0" presId="urn:microsoft.com/office/officeart/2005/8/layout/hierarchy6"/>
    <dgm:cxn modelId="{DEFD270C-6662-4960-B458-4D3020BDE934}" type="presOf" srcId="{CE551DAE-60B1-44B4-B1D7-4393550CBD7C}" destId="{5590FDD8-9BC8-4BF6-8E32-891F245F8074}" srcOrd="0" destOrd="0" presId="urn:microsoft.com/office/officeart/2005/8/layout/hierarchy6"/>
    <dgm:cxn modelId="{F12C092F-4C5A-4007-9C6C-8D3EE9EB1856}" srcId="{452EFB3C-521A-417B-949F-D371397405F6}" destId="{CDA6E142-83B9-4E08-A187-23596B296AF1}" srcOrd="0" destOrd="0" parTransId="{FB6E165B-A553-40A6-9388-D5D99D22B6F1}" sibTransId="{105A50FC-823C-4977-9B7D-134E2F448C5B}"/>
    <dgm:cxn modelId="{0EB597DE-E227-4E3E-A0A2-C0AC94A2A9C2}" srcId="{8F986DD2-AA3C-4F2A-86E3-0B40428F64F8}" destId="{B0140FE4-9ED0-43E0-8C45-5EC72C052A25}" srcOrd="3" destOrd="0" parTransId="{A237E7E0-4CEC-449B-B0A8-910F2032B980}" sibTransId="{5326BAD5-A350-4C47-A0B1-9E144E1BBD4B}"/>
    <dgm:cxn modelId="{6D3728B6-C30E-4523-8A61-E6ABFC66EB95}" type="presOf" srcId="{15CF7429-0E85-4806-AC23-582D1AF04ECC}" destId="{0921BB4F-FDB9-4DD6-8E25-1FB4F32D0258}" srcOrd="0" destOrd="0" presId="urn:microsoft.com/office/officeart/2005/8/layout/hierarchy6"/>
    <dgm:cxn modelId="{3DE5441E-B982-4599-8DA5-62F9F96B278E}" srcId="{8F4108AC-B696-4883-BF3A-86973CA45D20}" destId="{452EFB3C-521A-417B-949F-D371397405F6}" srcOrd="1" destOrd="0" parTransId="{85B2D521-9AC9-4DDD-A486-E8149DEEFBBC}" sibTransId="{8541F80C-D569-4190-9231-EFE9EC995534}"/>
    <dgm:cxn modelId="{13886A46-B790-422E-BBE2-6F5DA8880946}" type="presOf" srcId="{B2DE8D44-356A-4D42-B87A-8CD238D3D39C}" destId="{FD6ECD64-7D57-4177-BF76-71F5EFA1802D}" srcOrd="0" destOrd="0" presId="urn:microsoft.com/office/officeart/2005/8/layout/hierarchy6"/>
    <dgm:cxn modelId="{D0D86B87-B4FF-4996-9852-96C16A69A07E}" type="presOf" srcId="{25DCE4EF-D553-4162-AF67-C3E7CC16AD71}" destId="{3086476D-D6ED-472C-837F-16846BA2D6B6}" srcOrd="0" destOrd="0" presId="urn:microsoft.com/office/officeart/2005/8/layout/hierarchy6"/>
    <dgm:cxn modelId="{580C6146-897A-47FF-A3BB-6B620EEEE6FD}" srcId="{1E491E67-4547-4E59-BB29-981C881E68A9}" destId="{44C29DF3-4B9C-4E9A-BA36-2A55B5E09A28}" srcOrd="0" destOrd="0" parTransId="{ABA6029B-25FF-4D4D-9532-76677E1A2305}" sibTransId="{613A7D6B-6D15-4866-BAD1-9070610EAAFD}"/>
    <dgm:cxn modelId="{20785CDB-EDF8-40B0-833D-DEE72EF04CBB}" type="presOf" srcId="{530FA3BA-E1EB-4BF4-8423-D1428C51C4AE}" destId="{98155C78-3A84-4E06-9DDF-160C3C2A3B4E}" srcOrd="0" destOrd="0" presId="urn:microsoft.com/office/officeart/2005/8/layout/hierarchy6"/>
    <dgm:cxn modelId="{3720360A-7CC5-41E2-8A70-3C5823DBDE14}" type="presOf" srcId="{44C29DF3-4B9C-4E9A-BA36-2A55B5E09A28}" destId="{0BE532A0-B3E2-4DD5-BC34-5781F3035D79}" srcOrd="0" destOrd="0" presId="urn:microsoft.com/office/officeart/2005/8/layout/hierarchy6"/>
    <dgm:cxn modelId="{1579EFEE-EDE9-4942-A76D-CDDBD30A9610}" type="presOf" srcId="{85B2D521-9AC9-4DDD-A486-E8149DEEFBBC}" destId="{B8C58588-AC6C-4041-BFEB-AB270CA5BEEE}" srcOrd="0" destOrd="0" presId="urn:microsoft.com/office/officeart/2005/8/layout/hierarchy6"/>
    <dgm:cxn modelId="{1EC48AC4-4235-48C1-8027-3A0DB6DF4E13}" srcId="{44C29DF3-4B9C-4E9A-BA36-2A55B5E09A28}" destId="{8F986DD2-AA3C-4F2A-86E3-0B40428F64F8}" srcOrd="0" destOrd="0" parTransId="{25DCE4EF-D553-4162-AF67-C3E7CC16AD71}" sibTransId="{BA43A92A-04D2-4F4C-9F17-CDB78DC9506B}"/>
    <dgm:cxn modelId="{32414FBF-1D10-4091-B9BC-B14C8A91AF88}" srcId="{8F986DD2-AA3C-4F2A-86E3-0B40428F64F8}" destId="{BE9E399F-2202-4C25-AA15-B188A2EDF2B0}" srcOrd="2" destOrd="0" parTransId="{15CF7429-0E85-4806-AC23-582D1AF04ECC}" sibTransId="{65F0CBB1-85A7-48B0-A2C3-3A20405A2135}"/>
    <dgm:cxn modelId="{1AA99FFD-047A-48FA-894D-25F337D9206A}" type="presOf" srcId="{1C07C8F5-0874-4C39-9E91-45CE2FAB7683}" destId="{117ED0B5-723C-42D0-8DAE-F57793C1EAC3}" srcOrd="0" destOrd="0" presId="urn:microsoft.com/office/officeart/2005/8/layout/hierarchy6"/>
    <dgm:cxn modelId="{2C1EFF6E-DE2C-4327-824E-125982BCC499}" type="presOf" srcId="{9EA6770C-1693-4D31-B10A-DE0885512295}" destId="{5F329967-7B2B-4153-A453-1375E921A876}" srcOrd="0" destOrd="0" presId="urn:microsoft.com/office/officeart/2005/8/layout/hierarchy6"/>
    <dgm:cxn modelId="{4C75424F-600C-490C-AD6A-3A31D7166D13}" type="presOf" srcId="{8F986DD2-AA3C-4F2A-86E3-0B40428F64F8}" destId="{7F14127F-7C3C-4894-B9B8-821DABE13D10}" srcOrd="0" destOrd="0" presId="urn:microsoft.com/office/officeart/2005/8/layout/hierarchy6"/>
    <dgm:cxn modelId="{DE12D725-73AA-43F9-B632-894CC0252571}" type="presOf" srcId="{ABA6029B-25FF-4D4D-9532-76677E1A2305}" destId="{16C7927B-5797-4099-BB43-D6425F181E52}" srcOrd="0" destOrd="0" presId="urn:microsoft.com/office/officeart/2005/8/layout/hierarchy6"/>
    <dgm:cxn modelId="{27CF6B38-5ECD-46C8-AC76-EE7A588234D1}" type="presOf" srcId="{8A65007A-6D99-4E3B-BD97-95D6D302C03B}" destId="{7EDF6359-547F-405C-B997-EB71F9B9E87F}" srcOrd="0" destOrd="0" presId="urn:microsoft.com/office/officeart/2005/8/layout/hierarchy6"/>
    <dgm:cxn modelId="{3283F76E-1920-404E-A9ED-187467A9BA2F}" type="presOf" srcId="{8A68D781-DE12-4F1D-B587-1A49FCB42066}" destId="{327EB764-DE7B-44CC-BEA9-38547A818798}" srcOrd="0" destOrd="0" presId="urn:microsoft.com/office/officeart/2005/8/layout/hierarchy6"/>
    <dgm:cxn modelId="{74351642-DE58-4641-916B-D8DF3F974CAD}" srcId="{CDA6E142-83B9-4E08-A187-23596B296AF1}" destId="{A7BA97A4-ABF1-425E-AF8D-2F0A3BD52853}" srcOrd="0" destOrd="0" parTransId="{D566DBD6-A4CC-4988-8BF4-FAF69446A7B8}" sibTransId="{0E531FCF-F058-46E6-BCEB-AE59D05529F1}"/>
    <dgm:cxn modelId="{B5D0114A-A39A-498C-A71A-18FA4704D0B2}" type="presOf" srcId="{CDA6E142-83B9-4E08-A187-23596B296AF1}" destId="{D4563E3F-E963-4A51-AC9C-D1E3D24F79DD}" srcOrd="0" destOrd="0" presId="urn:microsoft.com/office/officeart/2005/8/layout/hierarchy6"/>
    <dgm:cxn modelId="{14D61555-7E4D-41E9-BAFE-92EBB964C288}" srcId="{A7BA97A4-ABF1-425E-AF8D-2F0A3BD52853}" destId="{4A082204-5402-43D9-BF09-7863A316DA01}" srcOrd="1" destOrd="0" parTransId="{CE551DAE-60B1-44B4-B1D7-4393550CBD7C}" sibTransId="{17A924A5-121C-4E55-ADB6-1EA743638CE8}"/>
    <dgm:cxn modelId="{C4247FDB-DDD7-496A-8D47-D7339D6D68EF}" srcId="{A7BA97A4-ABF1-425E-AF8D-2F0A3BD52853}" destId="{8A65007A-6D99-4E3B-BD97-95D6D302C03B}" srcOrd="0" destOrd="0" parTransId="{B5245359-1B62-484B-96CF-42C0C8A1C67E}" sibTransId="{A116AE7F-55C4-4B53-9530-99DC19BC9331}"/>
    <dgm:cxn modelId="{062B9537-D539-43F1-82DD-41C5A4411EC6}" type="presOf" srcId="{BE9E399F-2202-4C25-AA15-B188A2EDF2B0}" destId="{52F9FAC9-E560-4AED-B1F7-4CB48273D55E}" srcOrd="0" destOrd="0" presId="urn:microsoft.com/office/officeart/2005/8/layout/hierarchy6"/>
    <dgm:cxn modelId="{4FF5CEE8-CC99-4C2C-8819-3327D700DE6F}" type="presOf" srcId="{B5245359-1B62-484B-96CF-42C0C8A1C67E}" destId="{CEDE95EC-991A-4BE6-8F23-B1A80884FA61}" srcOrd="0" destOrd="0" presId="urn:microsoft.com/office/officeart/2005/8/layout/hierarchy6"/>
    <dgm:cxn modelId="{08BFE0EB-C245-46D7-9E7C-8C3704A8141B}" type="presOf" srcId="{538FB7BD-E318-460D-846A-EC425BB0BCEE}" destId="{0A60DE36-71DC-4470-A49D-AD4467B621AC}" srcOrd="0" destOrd="0" presId="urn:microsoft.com/office/officeart/2005/8/layout/hierarchy6"/>
    <dgm:cxn modelId="{FFD52C8B-0A18-4CFF-8E2C-9299521216AA}" type="presParOf" srcId="{98155C78-3A84-4E06-9DDF-160C3C2A3B4E}" destId="{EAF27D75-1A6F-4BB3-8711-D074566AC738}" srcOrd="0" destOrd="0" presId="urn:microsoft.com/office/officeart/2005/8/layout/hierarchy6"/>
    <dgm:cxn modelId="{C0575413-F948-467F-B91E-5AF553889986}" type="presParOf" srcId="{EAF27D75-1A6F-4BB3-8711-D074566AC738}" destId="{8CAC4704-92E2-48DF-BC5A-9E8F3E89CE90}" srcOrd="0" destOrd="0" presId="urn:microsoft.com/office/officeart/2005/8/layout/hierarchy6"/>
    <dgm:cxn modelId="{6C324C25-D460-4F2D-91D0-80CEEE52AB63}" type="presParOf" srcId="{8CAC4704-92E2-48DF-BC5A-9E8F3E89CE90}" destId="{0EA933F9-F831-4FD1-AB5D-FD7BF3E7A45F}" srcOrd="0" destOrd="0" presId="urn:microsoft.com/office/officeart/2005/8/layout/hierarchy6"/>
    <dgm:cxn modelId="{6D2F0DBA-7AE3-42BB-9EF3-B6C0B725F10B}" type="presParOf" srcId="{0EA933F9-F831-4FD1-AB5D-FD7BF3E7A45F}" destId="{9671BDF4-A393-44B0-A592-E56D2F9C8D26}" srcOrd="0" destOrd="0" presId="urn:microsoft.com/office/officeart/2005/8/layout/hierarchy6"/>
    <dgm:cxn modelId="{7F41EC87-45CB-425E-9BF8-02B178C67E85}" type="presParOf" srcId="{0EA933F9-F831-4FD1-AB5D-FD7BF3E7A45F}" destId="{5520D402-C10C-4E9D-84DF-B41980E05594}" srcOrd="1" destOrd="0" presId="urn:microsoft.com/office/officeart/2005/8/layout/hierarchy6"/>
    <dgm:cxn modelId="{E50A3876-C985-456D-AF6B-81BCF24180BD}" type="presParOf" srcId="{5520D402-C10C-4E9D-84DF-B41980E05594}" destId="{F2E7215C-6EBD-4176-B4DF-19BDCE15BF11}" srcOrd="0" destOrd="0" presId="urn:microsoft.com/office/officeart/2005/8/layout/hierarchy6"/>
    <dgm:cxn modelId="{5A03B900-58DE-4DC8-A6D1-1E49564DC724}" type="presParOf" srcId="{5520D402-C10C-4E9D-84DF-B41980E05594}" destId="{42FA9259-9927-44BF-91A2-1AADB792213D}" srcOrd="1" destOrd="0" presId="urn:microsoft.com/office/officeart/2005/8/layout/hierarchy6"/>
    <dgm:cxn modelId="{63F185AF-C9C5-4CB8-B726-3C40AB80C771}" type="presParOf" srcId="{42FA9259-9927-44BF-91A2-1AADB792213D}" destId="{9794ED28-5DBA-49C3-A8D8-B0F517B6C864}" srcOrd="0" destOrd="0" presId="urn:microsoft.com/office/officeart/2005/8/layout/hierarchy6"/>
    <dgm:cxn modelId="{7D86DA02-6963-4F12-BBFB-42335BD70359}" type="presParOf" srcId="{42FA9259-9927-44BF-91A2-1AADB792213D}" destId="{5BE929F6-5BDE-4562-92C9-B15DE87454E8}" srcOrd="1" destOrd="0" presId="urn:microsoft.com/office/officeart/2005/8/layout/hierarchy6"/>
    <dgm:cxn modelId="{228B802E-6154-4C50-AE9A-63E71E856D17}" type="presParOf" srcId="{5BE929F6-5BDE-4562-92C9-B15DE87454E8}" destId="{16C7927B-5797-4099-BB43-D6425F181E52}" srcOrd="0" destOrd="0" presId="urn:microsoft.com/office/officeart/2005/8/layout/hierarchy6"/>
    <dgm:cxn modelId="{E23F1C39-D5B4-4A12-94BE-03E47E62E37D}" type="presParOf" srcId="{5BE929F6-5BDE-4562-92C9-B15DE87454E8}" destId="{5039630B-B686-4F0D-AD27-FE86099DAB8A}" srcOrd="1" destOrd="0" presId="urn:microsoft.com/office/officeart/2005/8/layout/hierarchy6"/>
    <dgm:cxn modelId="{E696BB4E-D106-4F71-BB16-CA8BBD689B8D}" type="presParOf" srcId="{5039630B-B686-4F0D-AD27-FE86099DAB8A}" destId="{0BE532A0-B3E2-4DD5-BC34-5781F3035D79}" srcOrd="0" destOrd="0" presId="urn:microsoft.com/office/officeart/2005/8/layout/hierarchy6"/>
    <dgm:cxn modelId="{61564B52-422C-4BE8-91C2-7308CFFA6C36}" type="presParOf" srcId="{5039630B-B686-4F0D-AD27-FE86099DAB8A}" destId="{00646F45-F4B2-4A01-9747-DFE94FCC3E9E}" srcOrd="1" destOrd="0" presId="urn:microsoft.com/office/officeart/2005/8/layout/hierarchy6"/>
    <dgm:cxn modelId="{4AB19295-A858-45FD-A52A-32BFB5E03CA1}" type="presParOf" srcId="{00646F45-F4B2-4A01-9747-DFE94FCC3E9E}" destId="{3086476D-D6ED-472C-837F-16846BA2D6B6}" srcOrd="0" destOrd="0" presId="urn:microsoft.com/office/officeart/2005/8/layout/hierarchy6"/>
    <dgm:cxn modelId="{3921D412-9472-42C0-A2F9-D7F9EA8D78EB}" type="presParOf" srcId="{00646F45-F4B2-4A01-9747-DFE94FCC3E9E}" destId="{33AA39D3-6108-4815-8A00-2644B48E8D08}" srcOrd="1" destOrd="0" presId="urn:microsoft.com/office/officeart/2005/8/layout/hierarchy6"/>
    <dgm:cxn modelId="{BA40A806-5F68-429E-9D98-E5F1507FDD20}" type="presParOf" srcId="{33AA39D3-6108-4815-8A00-2644B48E8D08}" destId="{7F14127F-7C3C-4894-B9B8-821DABE13D10}" srcOrd="0" destOrd="0" presId="urn:microsoft.com/office/officeart/2005/8/layout/hierarchy6"/>
    <dgm:cxn modelId="{A43143C3-9BB4-45B4-B8B7-C5E1CDE119B5}" type="presParOf" srcId="{33AA39D3-6108-4815-8A00-2644B48E8D08}" destId="{7C0F60DD-42B9-419C-9709-4A6CAC0CA47C}" srcOrd="1" destOrd="0" presId="urn:microsoft.com/office/officeart/2005/8/layout/hierarchy6"/>
    <dgm:cxn modelId="{38C34937-788A-4C5F-B88D-C51E2A786185}" type="presParOf" srcId="{7C0F60DD-42B9-419C-9709-4A6CAC0CA47C}" destId="{117ED0B5-723C-42D0-8DAE-F57793C1EAC3}" srcOrd="0" destOrd="0" presId="urn:microsoft.com/office/officeart/2005/8/layout/hierarchy6"/>
    <dgm:cxn modelId="{31AB09D2-FA29-41E9-B6B1-25B9AE3A0A35}" type="presParOf" srcId="{7C0F60DD-42B9-419C-9709-4A6CAC0CA47C}" destId="{D1B1C4DE-DA38-4EA4-88FA-D82885596AF6}" srcOrd="1" destOrd="0" presId="urn:microsoft.com/office/officeart/2005/8/layout/hierarchy6"/>
    <dgm:cxn modelId="{EA27C8FA-F8EB-4F61-ABC3-A68D15AFFC02}" type="presParOf" srcId="{D1B1C4DE-DA38-4EA4-88FA-D82885596AF6}" destId="{3C752B8D-E323-4846-8F0F-88A23C9F0CE0}" srcOrd="0" destOrd="0" presId="urn:microsoft.com/office/officeart/2005/8/layout/hierarchy6"/>
    <dgm:cxn modelId="{A0667DA9-9FA2-4EA4-9D7C-040042F40481}" type="presParOf" srcId="{D1B1C4DE-DA38-4EA4-88FA-D82885596AF6}" destId="{1CE63741-B2B3-4832-85E0-2115B205761F}" srcOrd="1" destOrd="0" presId="urn:microsoft.com/office/officeart/2005/8/layout/hierarchy6"/>
    <dgm:cxn modelId="{C390259B-3855-41F5-81FB-F0B8C256F280}" type="presParOf" srcId="{7C0F60DD-42B9-419C-9709-4A6CAC0CA47C}" destId="{5F329967-7B2B-4153-A453-1375E921A876}" srcOrd="2" destOrd="0" presId="urn:microsoft.com/office/officeart/2005/8/layout/hierarchy6"/>
    <dgm:cxn modelId="{D5ACBCBA-67E0-4BD2-905D-B17406E28668}" type="presParOf" srcId="{7C0F60DD-42B9-419C-9709-4A6CAC0CA47C}" destId="{A66EC2D4-745C-4675-9A6B-1A719756B0D2}" srcOrd="3" destOrd="0" presId="urn:microsoft.com/office/officeart/2005/8/layout/hierarchy6"/>
    <dgm:cxn modelId="{3B17D531-8070-44E9-9B63-A211898913D5}" type="presParOf" srcId="{A66EC2D4-745C-4675-9A6B-1A719756B0D2}" destId="{BDDCBF38-7C91-489E-B321-173333670B30}" srcOrd="0" destOrd="0" presId="urn:microsoft.com/office/officeart/2005/8/layout/hierarchy6"/>
    <dgm:cxn modelId="{CD339109-5C12-4E9A-B043-4A88DB6C01E9}" type="presParOf" srcId="{A66EC2D4-745C-4675-9A6B-1A719756B0D2}" destId="{1673E809-CF29-4329-AF57-53010535716B}" srcOrd="1" destOrd="0" presId="urn:microsoft.com/office/officeart/2005/8/layout/hierarchy6"/>
    <dgm:cxn modelId="{78E2571F-4604-47AD-8B46-D0CFB9C7D56F}" type="presParOf" srcId="{7C0F60DD-42B9-419C-9709-4A6CAC0CA47C}" destId="{0921BB4F-FDB9-4DD6-8E25-1FB4F32D0258}" srcOrd="4" destOrd="0" presId="urn:microsoft.com/office/officeart/2005/8/layout/hierarchy6"/>
    <dgm:cxn modelId="{FD47F370-E9B5-40B2-AB67-18DA8DA34361}" type="presParOf" srcId="{7C0F60DD-42B9-419C-9709-4A6CAC0CA47C}" destId="{80A03508-1BD1-44E3-A541-1FA7DF7613F1}" srcOrd="5" destOrd="0" presId="urn:microsoft.com/office/officeart/2005/8/layout/hierarchy6"/>
    <dgm:cxn modelId="{0720C44D-A367-439B-8959-0AF938EC758B}" type="presParOf" srcId="{80A03508-1BD1-44E3-A541-1FA7DF7613F1}" destId="{52F9FAC9-E560-4AED-B1F7-4CB48273D55E}" srcOrd="0" destOrd="0" presId="urn:microsoft.com/office/officeart/2005/8/layout/hierarchy6"/>
    <dgm:cxn modelId="{366E5D32-5521-4CF7-9A7D-F176DD1DD986}" type="presParOf" srcId="{80A03508-1BD1-44E3-A541-1FA7DF7613F1}" destId="{D587ACEC-739C-4693-BD02-518FC525843D}" srcOrd="1" destOrd="0" presId="urn:microsoft.com/office/officeart/2005/8/layout/hierarchy6"/>
    <dgm:cxn modelId="{07286DA2-C905-44BA-9169-7C201A4CC794}" type="presParOf" srcId="{7C0F60DD-42B9-419C-9709-4A6CAC0CA47C}" destId="{0D6BE5FA-9753-4FCF-99B8-795518001F15}" srcOrd="6" destOrd="0" presId="urn:microsoft.com/office/officeart/2005/8/layout/hierarchy6"/>
    <dgm:cxn modelId="{88AA016E-501E-48EB-8DFF-9FD0F0818FBE}" type="presParOf" srcId="{7C0F60DD-42B9-419C-9709-4A6CAC0CA47C}" destId="{F22FACE1-C7CF-493F-8ABB-C09D88D17674}" srcOrd="7" destOrd="0" presId="urn:microsoft.com/office/officeart/2005/8/layout/hierarchy6"/>
    <dgm:cxn modelId="{DB4F4AA9-AF2A-4EE3-A56D-595B84EA4698}" type="presParOf" srcId="{F22FACE1-C7CF-493F-8ABB-C09D88D17674}" destId="{B655E71E-BC47-4B45-A58E-3187D1640644}" srcOrd="0" destOrd="0" presId="urn:microsoft.com/office/officeart/2005/8/layout/hierarchy6"/>
    <dgm:cxn modelId="{D3FDDB0B-D52D-4BA8-AB68-1D9BE239E973}" type="presParOf" srcId="{F22FACE1-C7CF-493F-8ABB-C09D88D17674}" destId="{36009EE5-71EA-4366-B313-1A49DCD8162B}" srcOrd="1" destOrd="0" presId="urn:microsoft.com/office/officeart/2005/8/layout/hierarchy6"/>
    <dgm:cxn modelId="{9AD221CD-075D-4958-A66B-FA65D0789567}" type="presParOf" srcId="{5520D402-C10C-4E9D-84DF-B41980E05594}" destId="{B8C58588-AC6C-4041-BFEB-AB270CA5BEEE}" srcOrd="2" destOrd="0" presId="urn:microsoft.com/office/officeart/2005/8/layout/hierarchy6"/>
    <dgm:cxn modelId="{E7588CCC-3992-44DE-BD35-2B8C303C26D6}" type="presParOf" srcId="{5520D402-C10C-4E9D-84DF-B41980E05594}" destId="{8CE5F19B-EDC2-4175-819E-EC825A7C5ACB}" srcOrd="3" destOrd="0" presId="urn:microsoft.com/office/officeart/2005/8/layout/hierarchy6"/>
    <dgm:cxn modelId="{81330E5C-4910-487B-8BEB-5FAD15A7EEA4}" type="presParOf" srcId="{8CE5F19B-EDC2-4175-819E-EC825A7C5ACB}" destId="{C2F44DF8-5C1E-4D9A-82D8-415B4E597EDD}" srcOrd="0" destOrd="0" presId="urn:microsoft.com/office/officeart/2005/8/layout/hierarchy6"/>
    <dgm:cxn modelId="{16AFAFA0-F171-4106-9373-FDD17707B2CD}" type="presParOf" srcId="{8CE5F19B-EDC2-4175-819E-EC825A7C5ACB}" destId="{64BDC99E-E830-4821-89FE-F92BEE347D25}" srcOrd="1" destOrd="0" presId="urn:microsoft.com/office/officeart/2005/8/layout/hierarchy6"/>
    <dgm:cxn modelId="{E9C25AF2-8EEC-4DA9-A9AB-17EDD974C7A4}" type="presParOf" srcId="{64BDC99E-E830-4821-89FE-F92BEE347D25}" destId="{C359AAF2-B4A8-465E-8A92-EF0DD7470631}" srcOrd="0" destOrd="0" presId="urn:microsoft.com/office/officeart/2005/8/layout/hierarchy6"/>
    <dgm:cxn modelId="{34A46FCD-1E68-4383-AEFD-97569F1B7962}" type="presParOf" srcId="{64BDC99E-E830-4821-89FE-F92BEE347D25}" destId="{C1576815-CF86-43B8-98DB-2CA4988CECD6}" srcOrd="1" destOrd="0" presId="urn:microsoft.com/office/officeart/2005/8/layout/hierarchy6"/>
    <dgm:cxn modelId="{6A5536A7-52C2-4F37-B27B-537FF1D1A070}" type="presParOf" srcId="{C1576815-CF86-43B8-98DB-2CA4988CECD6}" destId="{D4563E3F-E963-4A51-AC9C-D1E3D24F79DD}" srcOrd="0" destOrd="0" presId="urn:microsoft.com/office/officeart/2005/8/layout/hierarchy6"/>
    <dgm:cxn modelId="{C1C08ABA-09FC-4C14-A3CE-1238C3E6964B}" type="presParOf" srcId="{C1576815-CF86-43B8-98DB-2CA4988CECD6}" destId="{65EDAA03-818E-4D96-9C63-DB24D9511498}" srcOrd="1" destOrd="0" presId="urn:microsoft.com/office/officeart/2005/8/layout/hierarchy6"/>
    <dgm:cxn modelId="{32BE7E31-96E6-44EA-A491-E0FA4BCD4DBF}" type="presParOf" srcId="{65EDAA03-818E-4D96-9C63-DB24D9511498}" destId="{AE135612-A8A1-41D8-B24D-371FCB97DFBE}" srcOrd="0" destOrd="0" presId="urn:microsoft.com/office/officeart/2005/8/layout/hierarchy6"/>
    <dgm:cxn modelId="{7F3B2EF5-9F4D-426B-BBC9-D99E2150E7DF}" type="presParOf" srcId="{65EDAA03-818E-4D96-9C63-DB24D9511498}" destId="{99FB2093-3223-43DA-91EA-43FA8BA534EC}" srcOrd="1" destOrd="0" presId="urn:microsoft.com/office/officeart/2005/8/layout/hierarchy6"/>
    <dgm:cxn modelId="{E1D62190-C074-4D52-869E-CE872EE2DA60}" type="presParOf" srcId="{99FB2093-3223-43DA-91EA-43FA8BA534EC}" destId="{1D4D383C-623D-4A5F-BF42-89CDF136AAD9}" srcOrd="0" destOrd="0" presId="urn:microsoft.com/office/officeart/2005/8/layout/hierarchy6"/>
    <dgm:cxn modelId="{6F44AC61-6823-446A-8AD0-7F9447823E02}" type="presParOf" srcId="{99FB2093-3223-43DA-91EA-43FA8BA534EC}" destId="{1F37FA1B-F481-4693-A6DF-E72B0A6276AB}" srcOrd="1" destOrd="0" presId="urn:microsoft.com/office/officeart/2005/8/layout/hierarchy6"/>
    <dgm:cxn modelId="{12311E78-AF22-4D3A-B596-8D8F536FAB26}" type="presParOf" srcId="{1F37FA1B-F481-4693-A6DF-E72B0A6276AB}" destId="{CEDE95EC-991A-4BE6-8F23-B1A80884FA61}" srcOrd="0" destOrd="0" presId="urn:microsoft.com/office/officeart/2005/8/layout/hierarchy6"/>
    <dgm:cxn modelId="{25515CF9-7469-4C99-9B3C-E2B11DBC3ED1}" type="presParOf" srcId="{1F37FA1B-F481-4693-A6DF-E72B0A6276AB}" destId="{B8609E68-52A8-496B-BD18-6F14E43B8219}" srcOrd="1" destOrd="0" presId="urn:microsoft.com/office/officeart/2005/8/layout/hierarchy6"/>
    <dgm:cxn modelId="{2B00B84A-C77E-43A4-9BEC-F516031CBB02}" type="presParOf" srcId="{B8609E68-52A8-496B-BD18-6F14E43B8219}" destId="{7EDF6359-547F-405C-B997-EB71F9B9E87F}" srcOrd="0" destOrd="0" presId="urn:microsoft.com/office/officeart/2005/8/layout/hierarchy6"/>
    <dgm:cxn modelId="{781E3A57-0365-4B0E-A123-6E7259DB1652}" type="presParOf" srcId="{B8609E68-52A8-496B-BD18-6F14E43B8219}" destId="{181FC5C1-CE4A-416F-BB14-CD8CF96989BF}" srcOrd="1" destOrd="0" presId="urn:microsoft.com/office/officeart/2005/8/layout/hierarchy6"/>
    <dgm:cxn modelId="{CBBE1A76-00D2-46D0-B67F-9248097EC087}" type="presParOf" srcId="{1F37FA1B-F481-4693-A6DF-E72B0A6276AB}" destId="{5590FDD8-9BC8-4BF6-8E32-891F245F8074}" srcOrd="2" destOrd="0" presId="urn:microsoft.com/office/officeart/2005/8/layout/hierarchy6"/>
    <dgm:cxn modelId="{EB3FE056-30FF-44D2-965A-091CCE5831D2}" type="presParOf" srcId="{1F37FA1B-F481-4693-A6DF-E72B0A6276AB}" destId="{1D09346C-A6D9-4B4D-82FC-AE6C4EB6703E}" srcOrd="3" destOrd="0" presId="urn:microsoft.com/office/officeart/2005/8/layout/hierarchy6"/>
    <dgm:cxn modelId="{8E7D66D9-17D8-490B-9455-3F5ED084C416}" type="presParOf" srcId="{1D09346C-A6D9-4B4D-82FC-AE6C4EB6703E}" destId="{81DE62B9-BBD7-42ED-B236-AA1B8D4B82D7}" srcOrd="0" destOrd="0" presId="urn:microsoft.com/office/officeart/2005/8/layout/hierarchy6"/>
    <dgm:cxn modelId="{5A18C432-91D1-4CF3-8670-20EEF4ADB20B}" type="presParOf" srcId="{1D09346C-A6D9-4B4D-82FC-AE6C4EB6703E}" destId="{D4EC0D94-069C-4711-988E-CAB1BEF95809}" srcOrd="1" destOrd="0" presId="urn:microsoft.com/office/officeart/2005/8/layout/hierarchy6"/>
    <dgm:cxn modelId="{6025EE11-C8F5-4870-956B-86232720ED15}" type="presParOf" srcId="{1F37FA1B-F481-4693-A6DF-E72B0A6276AB}" destId="{0A60DE36-71DC-4470-A49D-AD4467B621AC}" srcOrd="4" destOrd="0" presId="urn:microsoft.com/office/officeart/2005/8/layout/hierarchy6"/>
    <dgm:cxn modelId="{613E0DA3-D06C-428B-ACD9-6CC567A6805A}" type="presParOf" srcId="{1F37FA1B-F481-4693-A6DF-E72B0A6276AB}" destId="{A9F7B66F-85C5-4A86-88EA-0FF206929944}" srcOrd="5" destOrd="0" presId="urn:microsoft.com/office/officeart/2005/8/layout/hierarchy6"/>
    <dgm:cxn modelId="{9FC0EA3C-D495-4D4B-8715-BCA788244DCA}" type="presParOf" srcId="{A9F7B66F-85C5-4A86-88EA-0FF206929944}" destId="{327EB764-DE7B-44CC-BEA9-38547A818798}" srcOrd="0" destOrd="0" presId="urn:microsoft.com/office/officeart/2005/8/layout/hierarchy6"/>
    <dgm:cxn modelId="{811DFA03-D324-4070-A0E3-5FE52DFBC714}" type="presParOf" srcId="{A9F7B66F-85C5-4A86-88EA-0FF206929944}" destId="{F2ED79C8-0B40-4049-9DE5-ECB05ABAF25B}" srcOrd="1" destOrd="0" presId="urn:microsoft.com/office/officeart/2005/8/layout/hierarchy6"/>
    <dgm:cxn modelId="{2A544A5C-91B6-473A-9B47-128286F30B8F}" type="presParOf" srcId="{1F37FA1B-F481-4693-A6DF-E72B0A6276AB}" destId="{15281DB6-1DD2-45F2-95E6-F7D7811281F3}" srcOrd="6" destOrd="0" presId="urn:microsoft.com/office/officeart/2005/8/layout/hierarchy6"/>
    <dgm:cxn modelId="{1318B194-50DC-435B-8CB0-6A536038605C}" type="presParOf" srcId="{1F37FA1B-F481-4693-A6DF-E72B0A6276AB}" destId="{11657A80-0C68-4A89-992B-494AD0324C61}" srcOrd="7" destOrd="0" presId="urn:microsoft.com/office/officeart/2005/8/layout/hierarchy6"/>
    <dgm:cxn modelId="{61F2E085-296F-4C60-870A-CA7F91DA93C9}" type="presParOf" srcId="{11657A80-0C68-4A89-992B-494AD0324C61}" destId="{FD6ECD64-7D57-4177-BF76-71F5EFA1802D}" srcOrd="0" destOrd="0" presId="urn:microsoft.com/office/officeart/2005/8/layout/hierarchy6"/>
    <dgm:cxn modelId="{441D3880-242C-4E08-A166-8B7FE94379DF}" type="presParOf" srcId="{11657A80-0C68-4A89-992B-494AD0324C61}" destId="{B449790D-650C-493C-A66F-56D97CD178B5}" srcOrd="1" destOrd="0" presId="urn:microsoft.com/office/officeart/2005/8/layout/hierarchy6"/>
    <dgm:cxn modelId="{06CED72B-5DE1-4149-932B-D1514239B8FA}" type="presParOf" srcId="{98155C78-3A84-4E06-9DDF-160C3C2A3B4E}" destId="{4F4C66AC-69C5-4989-9F5A-464B43AF08F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BB344F-9B0B-4968-8AB5-9ACC32B92F9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pt-PT"/>
        </a:p>
      </dgm:t>
    </dgm:pt>
    <dgm:pt modelId="{9CCD0462-A42A-4240-9A29-B8369AB8FE62}">
      <dgm:prSet/>
      <dgm:spPr/>
      <dgm:t>
        <a:bodyPr/>
        <a:lstStyle/>
        <a:p>
          <a:pPr rtl="0"/>
          <a:r>
            <a:rPr lang="pt-PT" dirty="0" smtClean="0">
              <a:solidFill>
                <a:schemeClr val="accent2"/>
              </a:solidFill>
            </a:rPr>
            <a:t>Frequências, mínimo, média, máximo, desvio padrão</a:t>
          </a:r>
          <a:endParaRPr lang="pt-PT" dirty="0">
            <a:solidFill>
              <a:schemeClr val="accent2"/>
            </a:solidFill>
          </a:endParaRPr>
        </a:p>
      </dgm:t>
    </dgm:pt>
    <dgm:pt modelId="{D67160DE-2D8C-43A9-8FEE-74AE14CE3D8D}" type="parTrans" cxnId="{33FD95CE-0D5E-4CCF-AFA7-38521970D35E}">
      <dgm:prSet/>
      <dgm:spPr/>
      <dgm:t>
        <a:bodyPr/>
        <a:lstStyle/>
        <a:p>
          <a:endParaRPr lang="pt-PT">
            <a:solidFill>
              <a:schemeClr val="accent2"/>
            </a:solidFill>
          </a:endParaRPr>
        </a:p>
      </dgm:t>
    </dgm:pt>
    <dgm:pt modelId="{907285D8-659C-4AAD-A21B-7BD33067FD38}" type="sibTrans" cxnId="{33FD95CE-0D5E-4CCF-AFA7-38521970D35E}">
      <dgm:prSet/>
      <dgm:spPr/>
      <dgm:t>
        <a:bodyPr/>
        <a:lstStyle/>
        <a:p>
          <a:endParaRPr lang="pt-PT">
            <a:solidFill>
              <a:schemeClr val="accent2"/>
            </a:solidFill>
          </a:endParaRPr>
        </a:p>
      </dgm:t>
    </dgm:pt>
    <dgm:pt modelId="{104692B7-FB68-4369-913C-BC63CD46FCD5}" type="pres">
      <dgm:prSet presAssocID="{02BB344F-9B0B-4968-8AB5-9ACC32B92F9F}" presName="vert0" presStyleCnt="0">
        <dgm:presLayoutVars>
          <dgm:dir/>
          <dgm:animOne val="branch"/>
          <dgm:animLvl val="lvl"/>
        </dgm:presLayoutVars>
      </dgm:prSet>
      <dgm:spPr/>
      <dgm:t>
        <a:bodyPr/>
        <a:lstStyle/>
        <a:p>
          <a:endParaRPr lang="pt-PT"/>
        </a:p>
      </dgm:t>
    </dgm:pt>
    <dgm:pt modelId="{7F22F8D3-AA01-4253-9854-BE96B2957BA0}" type="pres">
      <dgm:prSet presAssocID="{9CCD0462-A42A-4240-9A29-B8369AB8FE62}" presName="thickLine" presStyleLbl="alignNode1" presStyleIdx="0" presStyleCnt="1"/>
      <dgm:spPr/>
    </dgm:pt>
    <dgm:pt modelId="{CF933E78-55D0-463B-802A-76A3B2915A87}" type="pres">
      <dgm:prSet presAssocID="{9CCD0462-A42A-4240-9A29-B8369AB8FE62}" presName="horz1" presStyleCnt="0"/>
      <dgm:spPr/>
    </dgm:pt>
    <dgm:pt modelId="{079AC9C1-FE27-4E1B-974F-0ED61CBF5743}" type="pres">
      <dgm:prSet presAssocID="{9CCD0462-A42A-4240-9A29-B8369AB8FE62}" presName="tx1" presStyleLbl="revTx" presStyleIdx="0" presStyleCnt="1"/>
      <dgm:spPr/>
      <dgm:t>
        <a:bodyPr/>
        <a:lstStyle/>
        <a:p>
          <a:endParaRPr lang="pt-PT"/>
        </a:p>
      </dgm:t>
    </dgm:pt>
    <dgm:pt modelId="{039C1814-3379-4387-B5C9-626B203AEDB0}" type="pres">
      <dgm:prSet presAssocID="{9CCD0462-A42A-4240-9A29-B8369AB8FE62}" presName="vert1" presStyleCnt="0"/>
      <dgm:spPr/>
    </dgm:pt>
  </dgm:ptLst>
  <dgm:cxnLst>
    <dgm:cxn modelId="{33FD95CE-0D5E-4CCF-AFA7-38521970D35E}" srcId="{02BB344F-9B0B-4968-8AB5-9ACC32B92F9F}" destId="{9CCD0462-A42A-4240-9A29-B8369AB8FE62}" srcOrd="0" destOrd="0" parTransId="{D67160DE-2D8C-43A9-8FEE-74AE14CE3D8D}" sibTransId="{907285D8-659C-4AAD-A21B-7BD33067FD38}"/>
    <dgm:cxn modelId="{67F3408F-0A76-4465-8C8E-1A5FA5953C40}" type="presOf" srcId="{9CCD0462-A42A-4240-9A29-B8369AB8FE62}" destId="{079AC9C1-FE27-4E1B-974F-0ED61CBF5743}" srcOrd="0" destOrd="0" presId="urn:microsoft.com/office/officeart/2008/layout/LinedList"/>
    <dgm:cxn modelId="{EFDA4C18-DA4D-4A90-8308-69D119AB1D98}" type="presOf" srcId="{02BB344F-9B0B-4968-8AB5-9ACC32B92F9F}" destId="{104692B7-FB68-4369-913C-BC63CD46FCD5}" srcOrd="0" destOrd="0" presId="urn:microsoft.com/office/officeart/2008/layout/LinedList"/>
    <dgm:cxn modelId="{3251DBF7-8814-4039-82E2-C7BEAFC5EF7F}" type="presParOf" srcId="{104692B7-FB68-4369-913C-BC63CD46FCD5}" destId="{7F22F8D3-AA01-4253-9854-BE96B2957BA0}" srcOrd="0" destOrd="0" presId="urn:microsoft.com/office/officeart/2008/layout/LinedList"/>
    <dgm:cxn modelId="{7723C7DD-E4C2-4EB3-8026-230776A697D4}" type="presParOf" srcId="{104692B7-FB68-4369-913C-BC63CD46FCD5}" destId="{CF933E78-55D0-463B-802A-76A3B2915A87}" srcOrd="1" destOrd="0" presId="urn:microsoft.com/office/officeart/2008/layout/LinedList"/>
    <dgm:cxn modelId="{2D828926-6E87-4C4F-8F13-A847F9ED6E62}" type="presParOf" srcId="{CF933E78-55D0-463B-802A-76A3B2915A87}" destId="{079AC9C1-FE27-4E1B-974F-0ED61CBF5743}" srcOrd="0" destOrd="0" presId="urn:microsoft.com/office/officeart/2008/layout/LinedList"/>
    <dgm:cxn modelId="{97A86AE6-B788-40BC-B369-40D7B1E8A2C6}" type="presParOf" srcId="{CF933E78-55D0-463B-802A-76A3B2915A87}" destId="{039C1814-3379-4387-B5C9-626B203AEDB0}"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BB344F-9B0B-4968-8AB5-9ACC32B92F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9CCD0462-A42A-4240-9A29-B8369AB8FE62}">
      <dgm:prSet/>
      <dgm:spPr/>
      <dgm:t>
        <a:bodyPr/>
        <a:lstStyle/>
        <a:p>
          <a:pPr rtl="0"/>
          <a:r>
            <a:rPr lang="pt-PT" dirty="0" smtClean="0">
              <a:solidFill>
                <a:schemeClr val="tx2"/>
              </a:solidFill>
            </a:rPr>
            <a:t>Frequências, mínimo, média, máximo, desvio padrão</a:t>
          </a:r>
          <a:endParaRPr lang="pt-PT" dirty="0">
            <a:solidFill>
              <a:schemeClr val="tx2"/>
            </a:solidFill>
          </a:endParaRPr>
        </a:p>
      </dgm:t>
    </dgm:pt>
    <dgm:pt modelId="{D67160DE-2D8C-43A9-8FEE-74AE14CE3D8D}" type="parTrans" cxnId="{33FD95CE-0D5E-4CCF-AFA7-38521970D35E}">
      <dgm:prSet/>
      <dgm:spPr/>
      <dgm:t>
        <a:bodyPr/>
        <a:lstStyle/>
        <a:p>
          <a:endParaRPr lang="pt-PT">
            <a:solidFill>
              <a:schemeClr val="tx2"/>
            </a:solidFill>
          </a:endParaRPr>
        </a:p>
      </dgm:t>
    </dgm:pt>
    <dgm:pt modelId="{907285D8-659C-4AAD-A21B-7BD33067FD38}" type="sibTrans" cxnId="{33FD95CE-0D5E-4CCF-AFA7-38521970D35E}">
      <dgm:prSet/>
      <dgm:spPr/>
      <dgm:t>
        <a:bodyPr/>
        <a:lstStyle/>
        <a:p>
          <a:endParaRPr lang="pt-PT">
            <a:solidFill>
              <a:schemeClr val="tx2"/>
            </a:solidFill>
          </a:endParaRPr>
        </a:p>
      </dgm:t>
    </dgm:pt>
    <dgm:pt modelId="{104692B7-FB68-4369-913C-BC63CD46FCD5}" type="pres">
      <dgm:prSet presAssocID="{02BB344F-9B0B-4968-8AB5-9ACC32B92F9F}" presName="vert0" presStyleCnt="0">
        <dgm:presLayoutVars>
          <dgm:dir/>
          <dgm:animOne val="branch"/>
          <dgm:animLvl val="lvl"/>
        </dgm:presLayoutVars>
      </dgm:prSet>
      <dgm:spPr/>
      <dgm:t>
        <a:bodyPr/>
        <a:lstStyle/>
        <a:p>
          <a:endParaRPr lang="pt-PT"/>
        </a:p>
      </dgm:t>
    </dgm:pt>
    <dgm:pt modelId="{7F22F8D3-AA01-4253-9854-BE96B2957BA0}" type="pres">
      <dgm:prSet presAssocID="{9CCD0462-A42A-4240-9A29-B8369AB8FE62}" presName="thickLine" presStyleLbl="alignNode1" presStyleIdx="0" presStyleCnt="1"/>
      <dgm:spPr/>
    </dgm:pt>
    <dgm:pt modelId="{CF933E78-55D0-463B-802A-76A3B2915A87}" type="pres">
      <dgm:prSet presAssocID="{9CCD0462-A42A-4240-9A29-B8369AB8FE62}" presName="horz1" presStyleCnt="0"/>
      <dgm:spPr/>
    </dgm:pt>
    <dgm:pt modelId="{079AC9C1-FE27-4E1B-974F-0ED61CBF5743}" type="pres">
      <dgm:prSet presAssocID="{9CCD0462-A42A-4240-9A29-B8369AB8FE62}" presName="tx1" presStyleLbl="revTx" presStyleIdx="0" presStyleCnt="1"/>
      <dgm:spPr/>
      <dgm:t>
        <a:bodyPr/>
        <a:lstStyle/>
        <a:p>
          <a:endParaRPr lang="pt-PT"/>
        </a:p>
      </dgm:t>
    </dgm:pt>
    <dgm:pt modelId="{039C1814-3379-4387-B5C9-626B203AEDB0}" type="pres">
      <dgm:prSet presAssocID="{9CCD0462-A42A-4240-9A29-B8369AB8FE62}" presName="vert1" presStyleCnt="0"/>
      <dgm:spPr/>
    </dgm:pt>
  </dgm:ptLst>
  <dgm:cxnLst>
    <dgm:cxn modelId="{33FD95CE-0D5E-4CCF-AFA7-38521970D35E}" srcId="{02BB344F-9B0B-4968-8AB5-9ACC32B92F9F}" destId="{9CCD0462-A42A-4240-9A29-B8369AB8FE62}" srcOrd="0" destOrd="0" parTransId="{D67160DE-2D8C-43A9-8FEE-74AE14CE3D8D}" sibTransId="{907285D8-659C-4AAD-A21B-7BD33067FD38}"/>
    <dgm:cxn modelId="{91CB49E5-BC12-415C-A52A-3798A7F457B3}" type="presOf" srcId="{02BB344F-9B0B-4968-8AB5-9ACC32B92F9F}" destId="{104692B7-FB68-4369-913C-BC63CD46FCD5}" srcOrd="0" destOrd="0" presId="urn:microsoft.com/office/officeart/2008/layout/LinedList"/>
    <dgm:cxn modelId="{F4F6A96A-0AA6-4F5E-8F28-002BD7F6777E}" type="presOf" srcId="{9CCD0462-A42A-4240-9A29-B8369AB8FE62}" destId="{079AC9C1-FE27-4E1B-974F-0ED61CBF5743}" srcOrd="0" destOrd="0" presId="urn:microsoft.com/office/officeart/2008/layout/LinedList"/>
    <dgm:cxn modelId="{88B970FE-412A-4201-93E0-BBB946671352}" type="presParOf" srcId="{104692B7-FB68-4369-913C-BC63CD46FCD5}" destId="{7F22F8D3-AA01-4253-9854-BE96B2957BA0}" srcOrd="0" destOrd="0" presId="urn:microsoft.com/office/officeart/2008/layout/LinedList"/>
    <dgm:cxn modelId="{B28B07B9-8BB4-4AB9-9BB5-B577230C8813}" type="presParOf" srcId="{104692B7-FB68-4369-913C-BC63CD46FCD5}" destId="{CF933E78-55D0-463B-802A-76A3B2915A87}" srcOrd="1" destOrd="0" presId="urn:microsoft.com/office/officeart/2008/layout/LinedList"/>
    <dgm:cxn modelId="{2620F7A8-5BCD-4B98-B76D-7F2CCC3C9CC5}" type="presParOf" srcId="{CF933E78-55D0-463B-802A-76A3B2915A87}" destId="{079AC9C1-FE27-4E1B-974F-0ED61CBF5743}" srcOrd="0" destOrd="0" presId="urn:microsoft.com/office/officeart/2008/layout/LinedList"/>
    <dgm:cxn modelId="{ECFB8BBA-A0CA-46DE-B233-DE77CA2AB517}" type="presParOf" srcId="{CF933E78-55D0-463B-802A-76A3B2915A87}" destId="{039C1814-3379-4387-B5C9-626B203AEDB0}" srcOrd="1"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30FA3BA-E1EB-4BF4-8423-D1428C51C4AE}"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pt-PT"/>
        </a:p>
      </dgm:t>
    </dgm:pt>
    <dgm:pt modelId="{DA886CCB-A563-4224-8205-9BDE0D20E513}">
      <dgm:prSet/>
      <dgm:spPr/>
      <dgm:t>
        <a:bodyPr/>
        <a:lstStyle/>
        <a:p>
          <a:pPr rtl="0"/>
          <a:r>
            <a:rPr lang="pt-PT" dirty="0" smtClean="0"/>
            <a:t>Relatório para o Professor</a:t>
          </a:r>
          <a:endParaRPr lang="pt-PT" dirty="0"/>
        </a:p>
      </dgm:t>
    </dgm:pt>
    <dgm:pt modelId="{BD30B307-35E9-44E1-9ADA-EFEC95488D63}" type="parTrans" cxnId="{29BB72E3-818F-4957-9AE3-FEBEF919CBEE}">
      <dgm:prSet/>
      <dgm:spPr/>
      <dgm:t>
        <a:bodyPr/>
        <a:lstStyle/>
        <a:p>
          <a:endParaRPr lang="pt-PT"/>
        </a:p>
      </dgm:t>
    </dgm:pt>
    <dgm:pt modelId="{FD30ECB1-8C70-4DAA-8406-789D79E7F7AB}" type="sibTrans" cxnId="{29BB72E3-818F-4957-9AE3-FEBEF919CBEE}">
      <dgm:prSet/>
      <dgm:spPr/>
      <dgm:t>
        <a:bodyPr/>
        <a:lstStyle/>
        <a:p>
          <a:endParaRPr lang="pt-PT"/>
        </a:p>
      </dgm:t>
    </dgm:pt>
    <dgm:pt modelId="{3A91748E-B7BF-4637-8BC2-FB4E367CB3D8}">
      <dgm:prSet/>
      <dgm:spPr/>
      <dgm:t>
        <a:bodyPr/>
        <a:lstStyle/>
        <a:p>
          <a:pPr rtl="0"/>
          <a:r>
            <a:rPr lang="pt-PT" dirty="0" smtClean="0"/>
            <a:t>Escola / Agrup.</a:t>
          </a:r>
          <a:endParaRPr lang="pt-PT" dirty="0"/>
        </a:p>
      </dgm:t>
    </dgm:pt>
    <dgm:pt modelId="{E25008B7-162B-4823-BEF1-B5E0C326B0B0}" type="parTrans" cxnId="{ED04C40F-1464-411B-A57C-F5493C7791A7}">
      <dgm:prSet/>
      <dgm:spPr/>
      <dgm:t>
        <a:bodyPr/>
        <a:lstStyle/>
        <a:p>
          <a:endParaRPr lang="pt-PT"/>
        </a:p>
      </dgm:t>
    </dgm:pt>
    <dgm:pt modelId="{C3193BD2-6902-46F5-AC74-AA1AFEF18361}" type="sibTrans" cxnId="{ED04C40F-1464-411B-A57C-F5493C7791A7}">
      <dgm:prSet/>
      <dgm:spPr/>
      <dgm:t>
        <a:bodyPr/>
        <a:lstStyle/>
        <a:p>
          <a:endParaRPr lang="pt-PT"/>
        </a:p>
      </dgm:t>
    </dgm:pt>
    <dgm:pt modelId="{62BCFD5C-2FC7-4E04-A914-D2815F4831A9}">
      <dgm:prSet/>
      <dgm:spPr/>
      <dgm:t>
        <a:bodyPr/>
        <a:lstStyle/>
        <a:p>
          <a:pPr rtl="0"/>
          <a:r>
            <a:rPr lang="pt-PT" dirty="0" smtClean="0"/>
            <a:t>Depart.</a:t>
          </a:r>
          <a:endParaRPr lang="pt-PT" dirty="0"/>
        </a:p>
      </dgm:t>
    </dgm:pt>
    <dgm:pt modelId="{212B7CD1-9269-490E-9A38-022A12660E4D}" type="parTrans" cxnId="{8CD7D9D1-B08B-46C2-B707-5DD349B79D54}">
      <dgm:prSet/>
      <dgm:spPr/>
      <dgm:t>
        <a:bodyPr/>
        <a:lstStyle/>
        <a:p>
          <a:endParaRPr lang="pt-PT"/>
        </a:p>
      </dgm:t>
    </dgm:pt>
    <dgm:pt modelId="{FD68D87F-6C3A-4287-94CA-F2AA36858241}" type="sibTrans" cxnId="{8CD7D9D1-B08B-46C2-B707-5DD349B79D54}">
      <dgm:prSet/>
      <dgm:spPr/>
      <dgm:t>
        <a:bodyPr/>
        <a:lstStyle/>
        <a:p>
          <a:endParaRPr lang="pt-PT"/>
        </a:p>
      </dgm:t>
    </dgm:pt>
    <dgm:pt modelId="{0503B047-C36F-47C0-93FD-61661F8CE501}">
      <dgm:prSet/>
      <dgm:spPr/>
      <dgm:t>
        <a:bodyPr/>
        <a:lstStyle/>
        <a:p>
          <a:pPr rtl="0"/>
          <a:r>
            <a:rPr lang="pt-PT" dirty="0" smtClean="0"/>
            <a:t>Grupo</a:t>
          </a:r>
          <a:endParaRPr lang="pt-PT" dirty="0"/>
        </a:p>
      </dgm:t>
    </dgm:pt>
    <dgm:pt modelId="{4B431D5A-38EF-4290-A3C5-0D613EFE08CC}" type="parTrans" cxnId="{A9008F05-6A12-4478-B095-147B460088E9}">
      <dgm:prSet/>
      <dgm:spPr/>
      <dgm:t>
        <a:bodyPr/>
        <a:lstStyle/>
        <a:p>
          <a:endParaRPr lang="pt-PT"/>
        </a:p>
      </dgm:t>
    </dgm:pt>
    <dgm:pt modelId="{28DB6360-B94D-441B-BB3C-261E947FA676}" type="sibTrans" cxnId="{A9008F05-6A12-4478-B095-147B460088E9}">
      <dgm:prSet/>
      <dgm:spPr/>
      <dgm:t>
        <a:bodyPr/>
        <a:lstStyle/>
        <a:p>
          <a:endParaRPr lang="pt-PT"/>
        </a:p>
      </dgm:t>
    </dgm:pt>
    <dgm:pt modelId="{7F324A3B-0C6F-4021-8396-ABE4FAE42F99}">
      <dgm:prSet/>
      <dgm:spPr/>
      <dgm:t>
        <a:bodyPr/>
        <a:lstStyle/>
        <a:p>
          <a:pPr rtl="0"/>
          <a:r>
            <a:rPr lang="pt-PT" dirty="0" smtClean="0"/>
            <a:t>Disciplina</a:t>
          </a:r>
          <a:endParaRPr lang="pt-PT" dirty="0"/>
        </a:p>
      </dgm:t>
    </dgm:pt>
    <dgm:pt modelId="{381A74B5-D7D9-4F3B-B862-990CFF2AA222}" type="parTrans" cxnId="{FDCDE685-4956-4026-BC42-9C1C7FB17815}">
      <dgm:prSet/>
      <dgm:spPr/>
      <dgm:t>
        <a:bodyPr/>
        <a:lstStyle/>
        <a:p>
          <a:endParaRPr lang="pt-PT"/>
        </a:p>
      </dgm:t>
    </dgm:pt>
    <dgm:pt modelId="{DBD9D76E-ED0B-4CA4-9511-234F5B9BD1AF}" type="sibTrans" cxnId="{FDCDE685-4956-4026-BC42-9C1C7FB17815}">
      <dgm:prSet/>
      <dgm:spPr/>
      <dgm:t>
        <a:bodyPr/>
        <a:lstStyle/>
        <a:p>
          <a:endParaRPr lang="pt-PT"/>
        </a:p>
      </dgm:t>
    </dgm:pt>
    <dgm:pt modelId="{98155C78-3A84-4E06-9DDF-160C3C2A3B4E}" type="pres">
      <dgm:prSet presAssocID="{530FA3BA-E1EB-4BF4-8423-D1428C51C4AE}" presName="mainComposite" presStyleCnt="0">
        <dgm:presLayoutVars>
          <dgm:chPref val="1"/>
          <dgm:dir/>
          <dgm:animOne val="branch"/>
          <dgm:animLvl val="lvl"/>
          <dgm:resizeHandles val="exact"/>
        </dgm:presLayoutVars>
      </dgm:prSet>
      <dgm:spPr/>
      <dgm:t>
        <a:bodyPr/>
        <a:lstStyle/>
        <a:p>
          <a:endParaRPr lang="pt-PT"/>
        </a:p>
      </dgm:t>
    </dgm:pt>
    <dgm:pt modelId="{EAF27D75-1A6F-4BB3-8711-D074566AC738}" type="pres">
      <dgm:prSet presAssocID="{530FA3BA-E1EB-4BF4-8423-D1428C51C4AE}" presName="hierFlow" presStyleCnt="0"/>
      <dgm:spPr/>
    </dgm:pt>
    <dgm:pt modelId="{8CAC4704-92E2-48DF-BC5A-9E8F3E89CE90}" type="pres">
      <dgm:prSet presAssocID="{530FA3BA-E1EB-4BF4-8423-D1428C51C4AE}" presName="hierChild1" presStyleCnt="0">
        <dgm:presLayoutVars>
          <dgm:chPref val="1"/>
          <dgm:animOne val="branch"/>
          <dgm:animLvl val="lvl"/>
        </dgm:presLayoutVars>
      </dgm:prSet>
      <dgm:spPr/>
    </dgm:pt>
    <dgm:pt modelId="{EBA0293C-0F94-4894-9BA9-95D041A63395}" type="pres">
      <dgm:prSet presAssocID="{DA886CCB-A563-4224-8205-9BDE0D20E513}" presName="Name14" presStyleCnt="0"/>
      <dgm:spPr/>
    </dgm:pt>
    <dgm:pt modelId="{CF2E7F2F-5A39-496B-A7DE-2460B9BE4142}" type="pres">
      <dgm:prSet presAssocID="{DA886CCB-A563-4224-8205-9BDE0D20E513}" presName="level1Shape" presStyleLbl="node0" presStyleIdx="0" presStyleCnt="1" custScaleX="401819">
        <dgm:presLayoutVars>
          <dgm:chPref val="3"/>
        </dgm:presLayoutVars>
      </dgm:prSet>
      <dgm:spPr/>
      <dgm:t>
        <a:bodyPr/>
        <a:lstStyle/>
        <a:p>
          <a:endParaRPr lang="pt-PT"/>
        </a:p>
      </dgm:t>
    </dgm:pt>
    <dgm:pt modelId="{FE612124-46F4-4E27-85FB-31DC21F36A88}" type="pres">
      <dgm:prSet presAssocID="{DA886CCB-A563-4224-8205-9BDE0D20E513}" presName="hierChild2" presStyleCnt="0"/>
      <dgm:spPr/>
    </dgm:pt>
    <dgm:pt modelId="{7EB2BCB9-7B83-49B2-BC11-C6B96E79296B}" type="pres">
      <dgm:prSet presAssocID="{E25008B7-162B-4823-BEF1-B5E0C326B0B0}" presName="Name19" presStyleLbl="parChTrans1D2" presStyleIdx="0" presStyleCnt="4"/>
      <dgm:spPr/>
      <dgm:t>
        <a:bodyPr/>
        <a:lstStyle/>
        <a:p>
          <a:endParaRPr lang="pt-PT"/>
        </a:p>
      </dgm:t>
    </dgm:pt>
    <dgm:pt modelId="{3E6EFC6C-BDFA-4843-A1BE-53E6C39408AA}" type="pres">
      <dgm:prSet presAssocID="{3A91748E-B7BF-4637-8BC2-FB4E367CB3D8}" presName="Name21" presStyleCnt="0"/>
      <dgm:spPr/>
    </dgm:pt>
    <dgm:pt modelId="{4201E013-E176-49DF-BA37-2BF351402FCA}" type="pres">
      <dgm:prSet presAssocID="{3A91748E-B7BF-4637-8BC2-FB4E367CB3D8}" presName="level2Shape" presStyleLbl="node2" presStyleIdx="0" presStyleCnt="4" custScaleX="148984"/>
      <dgm:spPr/>
      <dgm:t>
        <a:bodyPr/>
        <a:lstStyle/>
        <a:p>
          <a:endParaRPr lang="pt-PT"/>
        </a:p>
      </dgm:t>
    </dgm:pt>
    <dgm:pt modelId="{886E85A6-FE47-43F0-B881-6E29A86A1DFB}" type="pres">
      <dgm:prSet presAssocID="{3A91748E-B7BF-4637-8BC2-FB4E367CB3D8}" presName="hierChild3" presStyleCnt="0"/>
      <dgm:spPr/>
    </dgm:pt>
    <dgm:pt modelId="{85F41A80-661E-4F2A-946F-E55CC67386CB}" type="pres">
      <dgm:prSet presAssocID="{212B7CD1-9269-490E-9A38-022A12660E4D}" presName="Name19" presStyleLbl="parChTrans1D2" presStyleIdx="1" presStyleCnt="4"/>
      <dgm:spPr/>
      <dgm:t>
        <a:bodyPr/>
        <a:lstStyle/>
        <a:p>
          <a:endParaRPr lang="pt-PT"/>
        </a:p>
      </dgm:t>
    </dgm:pt>
    <dgm:pt modelId="{93BD4949-906A-46A8-B45A-1B6497703675}" type="pres">
      <dgm:prSet presAssocID="{62BCFD5C-2FC7-4E04-A914-D2815F4831A9}" presName="Name21" presStyleCnt="0"/>
      <dgm:spPr/>
    </dgm:pt>
    <dgm:pt modelId="{8932B3E9-C978-4405-8E30-6DC3E4DAB5BF}" type="pres">
      <dgm:prSet presAssocID="{62BCFD5C-2FC7-4E04-A914-D2815F4831A9}" presName="level2Shape" presStyleLbl="node2" presStyleIdx="1" presStyleCnt="4" custScaleX="148984"/>
      <dgm:spPr/>
      <dgm:t>
        <a:bodyPr/>
        <a:lstStyle/>
        <a:p>
          <a:endParaRPr lang="pt-PT"/>
        </a:p>
      </dgm:t>
    </dgm:pt>
    <dgm:pt modelId="{1F15C9AA-BD62-4C06-B58A-352D0354A002}" type="pres">
      <dgm:prSet presAssocID="{62BCFD5C-2FC7-4E04-A914-D2815F4831A9}" presName="hierChild3" presStyleCnt="0"/>
      <dgm:spPr/>
    </dgm:pt>
    <dgm:pt modelId="{FA31B362-120E-4C7B-A63D-3E2438A10C30}" type="pres">
      <dgm:prSet presAssocID="{4B431D5A-38EF-4290-A3C5-0D613EFE08CC}" presName="Name19" presStyleLbl="parChTrans1D2" presStyleIdx="2" presStyleCnt="4"/>
      <dgm:spPr/>
      <dgm:t>
        <a:bodyPr/>
        <a:lstStyle/>
        <a:p>
          <a:endParaRPr lang="pt-PT"/>
        </a:p>
      </dgm:t>
    </dgm:pt>
    <dgm:pt modelId="{0C59BF6A-662A-4ADD-911B-A505FC3EDC0E}" type="pres">
      <dgm:prSet presAssocID="{0503B047-C36F-47C0-93FD-61661F8CE501}" presName="Name21" presStyleCnt="0"/>
      <dgm:spPr/>
    </dgm:pt>
    <dgm:pt modelId="{8C49F8D4-AC9E-421D-B00C-D084F85A73F8}" type="pres">
      <dgm:prSet presAssocID="{0503B047-C36F-47C0-93FD-61661F8CE501}" presName="level2Shape" presStyleLbl="node2" presStyleIdx="2" presStyleCnt="4" custScaleX="148984"/>
      <dgm:spPr/>
      <dgm:t>
        <a:bodyPr/>
        <a:lstStyle/>
        <a:p>
          <a:endParaRPr lang="pt-PT"/>
        </a:p>
      </dgm:t>
    </dgm:pt>
    <dgm:pt modelId="{D3366130-D9F6-4481-BE02-81322BBE8C4B}" type="pres">
      <dgm:prSet presAssocID="{0503B047-C36F-47C0-93FD-61661F8CE501}" presName="hierChild3" presStyleCnt="0"/>
      <dgm:spPr/>
    </dgm:pt>
    <dgm:pt modelId="{4EAEDFFA-2F7B-4CF3-AFA2-EB2858016911}" type="pres">
      <dgm:prSet presAssocID="{381A74B5-D7D9-4F3B-B862-990CFF2AA222}" presName="Name19" presStyleLbl="parChTrans1D2" presStyleIdx="3" presStyleCnt="4"/>
      <dgm:spPr/>
      <dgm:t>
        <a:bodyPr/>
        <a:lstStyle/>
        <a:p>
          <a:endParaRPr lang="pt-PT"/>
        </a:p>
      </dgm:t>
    </dgm:pt>
    <dgm:pt modelId="{0300764F-C8A5-4FFB-951E-974D241E2EF8}" type="pres">
      <dgm:prSet presAssocID="{7F324A3B-0C6F-4021-8396-ABE4FAE42F99}" presName="Name21" presStyleCnt="0"/>
      <dgm:spPr/>
    </dgm:pt>
    <dgm:pt modelId="{833D7868-2E12-455F-830C-5F8587D3C17A}" type="pres">
      <dgm:prSet presAssocID="{7F324A3B-0C6F-4021-8396-ABE4FAE42F99}" presName="level2Shape" presStyleLbl="node2" presStyleIdx="3" presStyleCnt="4" custScaleX="148984"/>
      <dgm:spPr/>
      <dgm:t>
        <a:bodyPr/>
        <a:lstStyle/>
        <a:p>
          <a:endParaRPr lang="pt-PT"/>
        </a:p>
      </dgm:t>
    </dgm:pt>
    <dgm:pt modelId="{D2C31124-863A-4CC0-A9E7-5139C2984FBF}" type="pres">
      <dgm:prSet presAssocID="{7F324A3B-0C6F-4021-8396-ABE4FAE42F99}" presName="hierChild3" presStyleCnt="0"/>
      <dgm:spPr/>
    </dgm:pt>
    <dgm:pt modelId="{4F4C66AC-69C5-4989-9F5A-464B43AF08F3}" type="pres">
      <dgm:prSet presAssocID="{530FA3BA-E1EB-4BF4-8423-D1428C51C4AE}" presName="bgShapesFlow" presStyleCnt="0"/>
      <dgm:spPr/>
    </dgm:pt>
  </dgm:ptLst>
  <dgm:cxnLst>
    <dgm:cxn modelId="{30FA503C-A0AA-43C1-9556-4B9632CCF46D}" type="presOf" srcId="{4B431D5A-38EF-4290-A3C5-0D613EFE08CC}" destId="{FA31B362-120E-4C7B-A63D-3E2438A10C30}" srcOrd="0" destOrd="0" presId="urn:microsoft.com/office/officeart/2005/8/layout/hierarchy6"/>
    <dgm:cxn modelId="{143CD75C-5DEB-4B72-AAEB-8AFE3CBF8C75}" type="presOf" srcId="{212B7CD1-9269-490E-9A38-022A12660E4D}" destId="{85F41A80-661E-4F2A-946F-E55CC67386CB}" srcOrd="0" destOrd="0" presId="urn:microsoft.com/office/officeart/2005/8/layout/hierarchy6"/>
    <dgm:cxn modelId="{A9008F05-6A12-4478-B095-147B460088E9}" srcId="{DA886CCB-A563-4224-8205-9BDE0D20E513}" destId="{0503B047-C36F-47C0-93FD-61661F8CE501}" srcOrd="2" destOrd="0" parTransId="{4B431D5A-38EF-4290-A3C5-0D613EFE08CC}" sibTransId="{28DB6360-B94D-441B-BB3C-261E947FA676}"/>
    <dgm:cxn modelId="{565B7731-2D15-4B53-BA04-01A9BD626EB0}" type="presOf" srcId="{7F324A3B-0C6F-4021-8396-ABE4FAE42F99}" destId="{833D7868-2E12-455F-830C-5F8587D3C17A}" srcOrd="0" destOrd="0" presId="urn:microsoft.com/office/officeart/2005/8/layout/hierarchy6"/>
    <dgm:cxn modelId="{E7132961-0B78-4F6C-90A5-B0356D8D5FD6}" type="presOf" srcId="{62BCFD5C-2FC7-4E04-A914-D2815F4831A9}" destId="{8932B3E9-C978-4405-8E30-6DC3E4DAB5BF}" srcOrd="0" destOrd="0" presId="urn:microsoft.com/office/officeart/2005/8/layout/hierarchy6"/>
    <dgm:cxn modelId="{87FDF836-7F9C-4AA8-998C-5C84AACE0DA6}" type="presOf" srcId="{E25008B7-162B-4823-BEF1-B5E0C326B0B0}" destId="{7EB2BCB9-7B83-49B2-BC11-C6B96E79296B}" srcOrd="0" destOrd="0" presId="urn:microsoft.com/office/officeart/2005/8/layout/hierarchy6"/>
    <dgm:cxn modelId="{FDCDE685-4956-4026-BC42-9C1C7FB17815}" srcId="{DA886CCB-A563-4224-8205-9BDE0D20E513}" destId="{7F324A3B-0C6F-4021-8396-ABE4FAE42F99}" srcOrd="3" destOrd="0" parTransId="{381A74B5-D7D9-4F3B-B862-990CFF2AA222}" sibTransId="{DBD9D76E-ED0B-4CA4-9511-234F5B9BD1AF}"/>
    <dgm:cxn modelId="{F1CB73F8-EC09-4BD4-B7BB-82C5168DE328}" type="presOf" srcId="{0503B047-C36F-47C0-93FD-61661F8CE501}" destId="{8C49F8D4-AC9E-421D-B00C-D084F85A73F8}" srcOrd="0" destOrd="0" presId="urn:microsoft.com/office/officeart/2005/8/layout/hierarchy6"/>
    <dgm:cxn modelId="{A4E83754-E9B4-40AF-A7F3-9535F026A677}" type="presOf" srcId="{530FA3BA-E1EB-4BF4-8423-D1428C51C4AE}" destId="{98155C78-3A84-4E06-9DDF-160C3C2A3B4E}" srcOrd="0" destOrd="0" presId="urn:microsoft.com/office/officeart/2005/8/layout/hierarchy6"/>
    <dgm:cxn modelId="{ED04C40F-1464-411B-A57C-F5493C7791A7}" srcId="{DA886CCB-A563-4224-8205-9BDE0D20E513}" destId="{3A91748E-B7BF-4637-8BC2-FB4E367CB3D8}" srcOrd="0" destOrd="0" parTransId="{E25008B7-162B-4823-BEF1-B5E0C326B0B0}" sibTransId="{C3193BD2-6902-46F5-AC74-AA1AFEF18361}"/>
    <dgm:cxn modelId="{1E6FA33E-4134-43D8-8F44-140048115614}" type="presOf" srcId="{3A91748E-B7BF-4637-8BC2-FB4E367CB3D8}" destId="{4201E013-E176-49DF-BA37-2BF351402FCA}" srcOrd="0" destOrd="0" presId="urn:microsoft.com/office/officeart/2005/8/layout/hierarchy6"/>
    <dgm:cxn modelId="{12701397-90B8-4465-B698-198C91C53556}" type="presOf" srcId="{381A74B5-D7D9-4F3B-B862-990CFF2AA222}" destId="{4EAEDFFA-2F7B-4CF3-AFA2-EB2858016911}" srcOrd="0" destOrd="0" presId="urn:microsoft.com/office/officeart/2005/8/layout/hierarchy6"/>
    <dgm:cxn modelId="{8CD7D9D1-B08B-46C2-B707-5DD349B79D54}" srcId="{DA886CCB-A563-4224-8205-9BDE0D20E513}" destId="{62BCFD5C-2FC7-4E04-A914-D2815F4831A9}" srcOrd="1" destOrd="0" parTransId="{212B7CD1-9269-490E-9A38-022A12660E4D}" sibTransId="{FD68D87F-6C3A-4287-94CA-F2AA36858241}"/>
    <dgm:cxn modelId="{B9309194-55F1-4E0B-834E-96164859D602}" type="presOf" srcId="{DA886CCB-A563-4224-8205-9BDE0D20E513}" destId="{CF2E7F2F-5A39-496B-A7DE-2460B9BE4142}" srcOrd="0" destOrd="0" presId="urn:microsoft.com/office/officeart/2005/8/layout/hierarchy6"/>
    <dgm:cxn modelId="{29BB72E3-818F-4957-9AE3-FEBEF919CBEE}" srcId="{530FA3BA-E1EB-4BF4-8423-D1428C51C4AE}" destId="{DA886CCB-A563-4224-8205-9BDE0D20E513}" srcOrd="0" destOrd="0" parTransId="{BD30B307-35E9-44E1-9ADA-EFEC95488D63}" sibTransId="{FD30ECB1-8C70-4DAA-8406-789D79E7F7AB}"/>
    <dgm:cxn modelId="{1494CB7C-7F3E-49FE-BFC0-CB1129033C40}" type="presParOf" srcId="{98155C78-3A84-4E06-9DDF-160C3C2A3B4E}" destId="{EAF27D75-1A6F-4BB3-8711-D074566AC738}" srcOrd="0" destOrd="0" presId="urn:microsoft.com/office/officeart/2005/8/layout/hierarchy6"/>
    <dgm:cxn modelId="{FBC9C516-253A-4FE4-AFE2-C1561FB8F439}" type="presParOf" srcId="{EAF27D75-1A6F-4BB3-8711-D074566AC738}" destId="{8CAC4704-92E2-48DF-BC5A-9E8F3E89CE90}" srcOrd="0" destOrd="0" presId="urn:microsoft.com/office/officeart/2005/8/layout/hierarchy6"/>
    <dgm:cxn modelId="{7BE77D00-6F3B-4BFA-A275-6552F39427E5}" type="presParOf" srcId="{8CAC4704-92E2-48DF-BC5A-9E8F3E89CE90}" destId="{EBA0293C-0F94-4894-9BA9-95D041A63395}" srcOrd="0" destOrd="0" presId="urn:microsoft.com/office/officeart/2005/8/layout/hierarchy6"/>
    <dgm:cxn modelId="{1B89FC26-1C12-48FF-9A70-076232D093D7}" type="presParOf" srcId="{EBA0293C-0F94-4894-9BA9-95D041A63395}" destId="{CF2E7F2F-5A39-496B-A7DE-2460B9BE4142}" srcOrd="0" destOrd="0" presId="urn:microsoft.com/office/officeart/2005/8/layout/hierarchy6"/>
    <dgm:cxn modelId="{B1063A8A-340E-43B4-ACB7-3445EB9E3F0A}" type="presParOf" srcId="{EBA0293C-0F94-4894-9BA9-95D041A63395}" destId="{FE612124-46F4-4E27-85FB-31DC21F36A88}" srcOrd="1" destOrd="0" presId="urn:microsoft.com/office/officeart/2005/8/layout/hierarchy6"/>
    <dgm:cxn modelId="{5835083F-5E4C-444E-B06B-89FD9D1CDC91}" type="presParOf" srcId="{FE612124-46F4-4E27-85FB-31DC21F36A88}" destId="{7EB2BCB9-7B83-49B2-BC11-C6B96E79296B}" srcOrd="0" destOrd="0" presId="urn:microsoft.com/office/officeart/2005/8/layout/hierarchy6"/>
    <dgm:cxn modelId="{4F5E2E87-3030-4E61-A087-21677CFEB9F8}" type="presParOf" srcId="{FE612124-46F4-4E27-85FB-31DC21F36A88}" destId="{3E6EFC6C-BDFA-4843-A1BE-53E6C39408AA}" srcOrd="1" destOrd="0" presId="urn:microsoft.com/office/officeart/2005/8/layout/hierarchy6"/>
    <dgm:cxn modelId="{82272F20-F927-4842-8C21-0655E339C4DB}" type="presParOf" srcId="{3E6EFC6C-BDFA-4843-A1BE-53E6C39408AA}" destId="{4201E013-E176-49DF-BA37-2BF351402FCA}" srcOrd="0" destOrd="0" presId="urn:microsoft.com/office/officeart/2005/8/layout/hierarchy6"/>
    <dgm:cxn modelId="{8DFA4349-E01D-4862-A375-D4B37F28DB32}" type="presParOf" srcId="{3E6EFC6C-BDFA-4843-A1BE-53E6C39408AA}" destId="{886E85A6-FE47-43F0-B881-6E29A86A1DFB}" srcOrd="1" destOrd="0" presId="urn:microsoft.com/office/officeart/2005/8/layout/hierarchy6"/>
    <dgm:cxn modelId="{0EF69818-6696-4008-A771-A576DD21556D}" type="presParOf" srcId="{FE612124-46F4-4E27-85FB-31DC21F36A88}" destId="{85F41A80-661E-4F2A-946F-E55CC67386CB}" srcOrd="2" destOrd="0" presId="urn:microsoft.com/office/officeart/2005/8/layout/hierarchy6"/>
    <dgm:cxn modelId="{F61A4CE2-5645-42ED-88BF-86DA0A906B53}" type="presParOf" srcId="{FE612124-46F4-4E27-85FB-31DC21F36A88}" destId="{93BD4949-906A-46A8-B45A-1B6497703675}" srcOrd="3" destOrd="0" presId="urn:microsoft.com/office/officeart/2005/8/layout/hierarchy6"/>
    <dgm:cxn modelId="{F0857985-F3A0-4B27-BE7A-2383D8E7E0A1}" type="presParOf" srcId="{93BD4949-906A-46A8-B45A-1B6497703675}" destId="{8932B3E9-C978-4405-8E30-6DC3E4DAB5BF}" srcOrd="0" destOrd="0" presId="urn:microsoft.com/office/officeart/2005/8/layout/hierarchy6"/>
    <dgm:cxn modelId="{0BCC9FA0-157A-40D4-852C-3881CD5E21A2}" type="presParOf" srcId="{93BD4949-906A-46A8-B45A-1B6497703675}" destId="{1F15C9AA-BD62-4C06-B58A-352D0354A002}" srcOrd="1" destOrd="0" presId="urn:microsoft.com/office/officeart/2005/8/layout/hierarchy6"/>
    <dgm:cxn modelId="{E16C3DE1-CF82-46E0-AF77-75EA078E4E6F}" type="presParOf" srcId="{FE612124-46F4-4E27-85FB-31DC21F36A88}" destId="{FA31B362-120E-4C7B-A63D-3E2438A10C30}" srcOrd="4" destOrd="0" presId="urn:microsoft.com/office/officeart/2005/8/layout/hierarchy6"/>
    <dgm:cxn modelId="{38178B52-FDD4-42CA-89D8-8989944AA7D2}" type="presParOf" srcId="{FE612124-46F4-4E27-85FB-31DC21F36A88}" destId="{0C59BF6A-662A-4ADD-911B-A505FC3EDC0E}" srcOrd="5" destOrd="0" presId="urn:microsoft.com/office/officeart/2005/8/layout/hierarchy6"/>
    <dgm:cxn modelId="{96773C95-3E9B-4AB8-AE08-7A53A35AD392}" type="presParOf" srcId="{0C59BF6A-662A-4ADD-911B-A505FC3EDC0E}" destId="{8C49F8D4-AC9E-421D-B00C-D084F85A73F8}" srcOrd="0" destOrd="0" presId="urn:microsoft.com/office/officeart/2005/8/layout/hierarchy6"/>
    <dgm:cxn modelId="{08BCAC06-85C1-4B58-B631-E5EB4DA1BD5A}" type="presParOf" srcId="{0C59BF6A-662A-4ADD-911B-A505FC3EDC0E}" destId="{D3366130-D9F6-4481-BE02-81322BBE8C4B}" srcOrd="1" destOrd="0" presId="urn:microsoft.com/office/officeart/2005/8/layout/hierarchy6"/>
    <dgm:cxn modelId="{86D36D59-D336-4462-A2AA-AC70BF5C607C}" type="presParOf" srcId="{FE612124-46F4-4E27-85FB-31DC21F36A88}" destId="{4EAEDFFA-2F7B-4CF3-AFA2-EB2858016911}" srcOrd="6" destOrd="0" presId="urn:microsoft.com/office/officeart/2005/8/layout/hierarchy6"/>
    <dgm:cxn modelId="{FCA73F8D-C02F-449D-ABB0-861951E57493}" type="presParOf" srcId="{FE612124-46F4-4E27-85FB-31DC21F36A88}" destId="{0300764F-C8A5-4FFB-951E-974D241E2EF8}" srcOrd="7" destOrd="0" presId="urn:microsoft.com/office/officeart/2005/8/layout/hierarchy6"/>
    <dgm:cxn modelId="{758F1D78-3280-474B-B4A8-0F9D5DE9BCE9}" type="presParOf" srcId="{0300764F-C8A5-4FFB-951E-974D241E2EF8}" destId="{833D7868-2E12-455F-830C-5F8587D3C17A}" srcOrd="0" destOrd="0" presId="urn:microsoft.com/office/officeart/2005/8/layout/hierarchy6"/>
    <dgm:cxn modelId="{E9D81B1E-B783-41A6-9536-A82ECDC5E5FF}" type="presParOf" srcId="{0300764F-C8A5-4FFB-951E-974D241E2EF8}" destId="{D2C31124-863A-4CC0-A9E7-5139C2984FBF}" srcOrd="1" destOrd="0" presId="urn:microsoft.com/office/officeart/2005/8/layout/hierarchy6"/>
    <dgm:cxn modelId="{C0C8B60E-D625-47A0-97D4-A4274C4F537C}" type="presParOf" srcId="{98155C78-3A84-4E06-9DDF-160C3C2A3B4E}" destId="{4F4C66AC-69C5-4989-9F5A-464B43AF08F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BB344F-9B0B-4968-8AB5-9ACC32B92F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9CCD0462-A42A-4240-9A29-B8369AB8FE62}">
      <dgm:prSet/>
      <dgm:spPr/>
      <dgm:t>
        <a:bodyPr/>
        <a:lstStyle/>
        <a:p>
          <a:pPr rtl="0"/>
          <a:r>
            <a:rPr lang="pt-PT" dirty="0" smtClean="0">
              <a:solidFill>
                <a:schemeClr val="tx2"/>
              </a:solidFill>
            </a:rPr>
            <a:t>Autoavaliação, frequências, mínimo, média, máximo, desvio padrão, posicionamento relativo</a:t>
          </a:r>
          <a:endParaRPr lang="pt-PT" dirty="0">
            <a:solidFill>
              <a:schemeClr val="tx2"/>
            </a:solidFill>
          </a:endParaRPr>
        </a:p>
      </dgm:t>
    </dgm:pt>
    <dgm:pt modelId="{D67160DE-2D8C-43A9-8FEE-74AE14CE3D8D}" type="parTrans" cxnId="{33FD95CE-0D5E-4CCF-AFA7-38521970D35E}">
      <dgm:prSet/>
      <dgm:spPr/>
      <dgm:t>
        <a:bodyPr/>
        <a:lstStyle/>
        <a:p>
          <a:endParaRPr lang="pt-PT">
            <a:solidFill>
              <a:schemeClr val="tx2"/>
            </a:solidFill>
          </a:endParaRPr>
        </a:p>
      </dgm:t>
    </dgm:pt>
    <dgm:pt modelId="{907285D8-659C-4AAD-A21B-7BD33067FD38}" type="sibTrans" cxnId="{33FD95CE-0D5E-4CCF-AFA7-38521970D35E}">
      <dgm:prSet/>
      <dgm:spPr/>
      <dgm:t>
        <a:bodyPr/>
        <a:lstStyle/>
        <a:p>
          <a:endParaRPr lang="pt-PT">
            <a:solidFill>
              <a:schemeClr val="tx2"/>
            </a:solidFill>
          </a:endParaRPr>
        </a:p>
      </dgm:t>
    </dgm:pt>
    <dgm:pt modelId="{104692B7-FB68-4369-913C-BC63CD46FCD5}" type="pres">
      <dgm:prSet presAssocID="{02BB344F-9B0B-4968-8AB5-9ACC32B92F9F}" presName="vert0" presStyleCnt="0">
        <dgm:presLayoutVars>
          <dgm:dir/>
          <dgm:animOne val="branch"/>
          <dgm:animLvl val="lvl"/>
        </dgm:presLayoutVars>
      </dgm:prSet>
      <dgm:spPr/>
      <dgm:t>
        <a:bodyPr/>
        <a:lstStyle/>
        <a:p>
          <a:endParaRPr lang="pt-PT"/>
        </a:p>
      </dgm:t>
    </dgm:pt>
    <dgm:pt modelId="{7F22F8D3-AA01-4253-9854-BE96B2957BA0}" type="pres">
      <dgm:prSet presAssocID="{9CCD0462-A42A-4240-9A29-B8369AB8FE62}" presName="thickLine" presStyleLbl="alignNode1" presStyleIdx="0" presStyleCnt="1"/>
      <dgm:spPr/>
    </dgm:pt>
    <dgm:pt modelId="{CF933E78-55D0-463B-802A-76A3B2915A87}" type="pres">
      <dgm:prSet presAssocID="{9CCD0462-A42A-4240-9A29-B8369AB8FE62}" presName="horz1" presStyleCnt="0"/>
      <dgm:spPr/>
    </dgm:pt>
    <dgm:pt modelId="{079AC9C1-FE27-4E1B-974F-0ED61CBF5743}" type="pres">
      <dgm:prSet presAssocID="{9CCD0462-A42A-4240-9A29-B8369AB8FE62}" presName="tx1" presStyleLbl="revTx" presStyleIdx="0" presStyleCnt="1"/>
      <dgm:spPr/>
      <dgm:t>
        <a:bodyPr/>
        <a:lstStyle/>
        <a:p>
          <a:endParaRPr lang="pt-PT"/>
        </a:p>
      </dgm:t>
    </dgm:pt>
    <dgm:pt modelId="{039C1814-3379-4387-B5C9-626B203AEDB0}" type="pres">
      <dgm:prSet presAssocID="{9CCD0462-A42A-4240-9A29-B8369AB8FE62}" presName="vert1" presStyleCnt="0"/>
      <dgm:spPr/>
    </dgm:pt>
  </dgm:ptLst>
  <dgm:cxnLst>
    <dgm:cxn modelId="{33FD95CE-0D5E-4CCF-AFA7-38521970D35E}" srcId="{02BB344F-9B0B-4968-8AB5-9ACC32B92F9F}" destId="{9CCD0462-A42A-4240-9A29-B8369AB8FE62}" srcOrd="0" destOrd="0" parTransId="{D67160DE-2D8C-43A9-8FEE-74AE14CE3D8D}" sibTransId="{907285D8-659C-4AAD-A21B-7BD33067FD38}"/>
    <dgm:cxn modelId="{C5C8F485-1EC2-4AA5-AEDF-EADA5DE4FF0B}" type="presOf" srcId="{9CCD0462-A42A-4240-9A29-B8369AB8FE62}" destId="{079AC9C1-FE27-4E1B-974F-0ED61CBF5743}" srcOrd="0" destOrd="0" presId="urn:microsoft.com/office/officeart/2008/layout/LinedList"/>
    <dgm:cxn modelId="{DEA3AB0D-62B3-416D-B744-5F8464E9A6AF}" type="presOf" srcId="{02BB344F-9B0B-4968-8AB5-9ACC32B92F9F}" destId="{104692B7-FB68-4369-913C-BC63CD46FCD5}" srcOrd="0" destOrd="0" presId="urn:microsoft.com/office/officeart/2008/layout/LinedList"/>
    <dgm:cxn modelId="{F948D3C7-5328-4526-89E7-D6F14CAEFC98}" type="presParOf" srcId="{104692B7-FB68-4369-913C-BC63CD46FCD5}" destId="{7F22F8D3-AA01-4253-9854-BE96B2957BA0}" srcOrd="0" destOrd="0" presId="urn:microsoft.com/office/officeart/2008/layout/LinedList"/>
    <dgm:cxn modelId="{3F620DE0-E02C-4BE8-9408-988B407458F4}" type="presParOf" srcId="{104692B7-FB68-4369-913C-BC63CD46FCD5}" destId="{CF933E78-55D0-463B-802A-76A3B2915A87}" srcOrd="1" destOrd="0" presId="urn:microsoft.com/office/officeart/2008/layout/LinedList"/>
    <dgm:cxn modelId="{D680A57D-C554-4446-8E63-973F09207C01}" type="presParOf" srcId="{CF933E78-55D0-463B-802A-76A3B2915A87}" destId="{079AC9C1-FE27-4E1B-974F-0ED61CBF5743}" srcOrd="0" destOrd="0" presId="urn:microsoft.com/office/officeart/2008/layout/LinedList"/>
    <dgm:cxn modelId="{8D7A8DE0-EFCD-472B-9CE9-031C5DEE9FD4}" type="presParOf" srcId="{CF933E78-55D0-463B-802A-76A3B2915A87}" destId="{039C1814-3379-4387-B5C9-626B203AEDB0}"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178D7-7F65-41EF-AAC6-FB78E8C1B6F5}" type="doc">
      <dgm:prSet loTypeId="urn:microsoft.com/office/officeart/2005/8/layout/hierarchy3" loCatId="list" qsTypeId="urn:microsoft.com/office/officeart/2005/8/quickstyle/simple1" qsCatId="simple" csTypeId="urn:microsoft.com/office/officeart/2005/8/colors/accent2_2" csCatId="accent2" phldr="1"/>
      <dgm:spPr/>
    </dgm:pt>
    <dgm:pt modelId="{226B309F-67E9-4F97-B185-741FD919C425}">
      <dgm:prSet phldrT="[Texto]"/>
      <dgm:spPr/>
      <dgm:t>
        <a:bodyPr/>
        <a:lstStyle/>
        <a:p>
          <a:r>
            <a:rPr lang="pt-PT" dirty="0" smtClean="0"/>
            <a:t>Escolas</a:t>
          </a:r>
          <a:endParaRPr lang="pt-PT" dirty="0"/>
        </a:p>
      </dgm:t>
    </dgm:pt>
    <dgm:pt modelId="{D3DE7CA5-2D76-412B-ADAA-2EA0552A544D}" type="parTrans" cxnId="{B7EF2B5A-344B-4C2C-BC78-CA3B92EC17B3}">
      <dgm:prSet/>
      <dgm:spPr/>
      <dgm:t>
        <a:bodyPr/>
        <a:lstStyle/>
        <a:p>
          <a:endParaRPr lang="pt-PT"/>
        </a:p>
      </dgm:t>
    </dgm:pt>
    <dgm:pt modelId="{185442FD-DE58-421D-94B9-5F8F5F077E33}" type="sibTrans" cxnId="{B7EF2B5A-344B-4C2C-BC78-CA3B92EC17B3}">
      <dgm:prSet/>
      <dgm:spPr/>
      <dgm:t>
        <a:bodyPr/>
        <a:lstStyle/>
        <a:p>
          <a:endParaRPr lang="pt-PT"/>
        </a:p>
      </dgm:t>
    </dgm:pt>
    <dgm:pt modelId="{FEEE07EE-AFCD-4A00-88A8-FBDDC5F1E768}">
      <dgm:prSet phldrT="[Texto]"/>
      <dgm:spPr/>
      <dgm:t>
        <a:bodyPr/>
        <a:lstStyle/>
        <a:p>
          <a:pPr algn="l"/>
          <a:r>
            <a:rPr lang="pt-PT" dirty="0" smtClean="0"/>
            <a:t>Duas escolas já obtiveram o 1º nível de Excelência da EFQM (Committed to Excellence in Europe)</a:t>
          </a:r>
          <a:endParaRPr lang="pt-PT" dirty="0"/>
        </a:p>
      </dgm:t>
    </dgm:pt>
    <dgm:pt modelId="{AC254B8C-DAB6-4A0F-BDB8-F95B81EEAF9E}" type="parTrans" cxnId="{B39EE024-2343-469E-80B6-D5B269183666}">
      <dgm:prSet/>
      <dgm:spPr/>
      <dgm:t>
        <a:bodyPr/>
        <a:lstStyle/>
        <a:p>
          <a:endParaRPr lang="pt-PT"/>
        </a:p>
      </dgm:t>
    </dgm:pt>
    <dgm:pt modelId="{4606C81C-27E4-43FA-9B9C-3F26CAF0A491}" type="sibTrans" cxnId="{B39EE024-2343-469E-80B6-D5B269183666}">
      <dgm:prSet/>
      <dgm:spPr/>
      <dgm:t>
        <a:bodyPr/>
        <a:lstStyle/>
        <a:p>
          <a:endParaRPr lang="pt-PT"/>
        </a:p>
      </dgm:t>
    </dgm:pt>
    <dgm:pt modelId="{79BC7562-A606-4615-96EF-D300DEEB55A7}">
      <dgm:prSet phldrT="[Texto]"/>
      <dgm:spPr/>
      <dgm:t>
        <a:bodyPr/>
        <a:lstStyle/>
        <a:p>
          <a:r>
            <a:rPr lang="pt-PT" dirty="0" smtClean="0"/>
            <a:t>Início</a:t>
          </a:r>
          <a:endParaRPr lang="pt-PT" dirty="0"/>
        </a:p>
      </dgm:t>
    </dgm:pt>
    <dgm:pt modelId="{1362BBDB-B9C0-4255-BD29-315A4C24AD9A}" type="parTrans" cxnId="{ED80FA19-847B-4476-9199-BD0D76339DE2}">
      <dgm:prSet/>
      <dgm:spPr/>
      <dgm:t>
        <a:bodyPr/>
        <a:lstStyle/>
        <a:p>
          <a:endParaRPr lang="pt-PT"/>
        </a:p>
      </dgm:t>
    </dgm:pt>
    <dgm:pt modelId="{37C00DBD-8DFF-482A-9CE8-08DB0FFD917E}" type="sibTrans" cxnId="{ED80FA19-847B-4476-9199-BD0D76339DE2}">
      <dgm:prSet/>
      <dgm:spPr/>
      <dgm:t>
        <a:bodyPr/>
        <a:lstStyle/>
        <a:p>
          <a:endParaRPr lang="pt-PT"/>
        </a:p>
      </dgm:t>
    </dgm:pt>
    <dgm:pt modelId="{84810796-B8BD-4612-89E0-0F94C6E0E5D0}">
      <dgm:prSet phldrT="[Texto]"/>
      <dgm:spPr/>
      <dgm:t>
        <a:bodyPr/>
        <a:lstStyle/>
        <a:p>
          <a:r>
            <a:rPr lang="pt-PT" dirty="0" smtClean="0"/>
            <a:t>Projetos</a:t>
          </a:r>
          <a:endParaRPr lang="pt-PT" dirty="0"/>
        </a:p>
      </dgm:t>
    </dgm:pt>
    <dgm:pt modelId="{2335D74D-241E-4EBC-932E-7198CCBD0B79}" type="parTrans" cxnId="{D34476E2-B8DF-4712-B911-EBF2B3492862}">
      <dgm:prSet/>
      <dgm:spPr/>
      <dgm:t>
        <a:bodyPr/>
        <a:lstStyle/>
        <a:p>
          <a:endParaRPr lang="pt-PT"/>
        </a:p>
      </dgm:t>
    </dgm:pt>
    <dgm:pt modelId="{2B3F57E6-327F-4255-80A9-9B1649814716}" type="sibTrans" cxnId="{D34476E2-B8DF-4712-B911-EBF2B3492862}">
      <dgm:prSet/>
      <dgm:spPr/>
      <dgm:t>
        <a:bodyPr/>
        <a:lstStyle/>
        <a:p>
          <a:endParaRPr lang="pt-PT"/>
        </a:p>
      </dgm:t>
    </dgm:pt>
    <dgm:pt modelId="{F5AB20E9-AA88-4B06-883B-12AF9A9766F9}">
      <dgm:prSet phldrT="[Texto]"/>
      <dgm:spPr/>
      <dgm:t>
        <a:bodyPr/>
        <a:lstStyle/>
        <a:p>
          <a:pPr algn="l"/>
          <a:r>
            <a:rPr lang="pt-PT" dirty="0" smtClean="0"/>
            <a:t>A Another Step já implementou metodologias de qualidade (ex: CAF) em mais de 100 escolas em todo o país</a:t>
          </a:r>
          <a:endParaRPr lang="pt-PT" dirty="0"/>
        </a:p>
      </dgm:t>
    </dgm:pt>
    <dgm:pt modelId="{04DBE915-F3F0-4FC1-BB1B-1F45535E9DE6}" type="parTrans" cxnId="{264F34CE-7774-4C4B-80AE-962C8FC1F439}">
      <dgm:prSet/>
      <dgm:spPr/>
      <dgm:t>
        <a:bodyPr/>
        <a:lstStyle/>
        <a:p>
          <a:endParaRPr lang="pt-PT"/>
        </a:p>
      </dgm:t>
    </dgm:pt>
    <dgm:pt modelId="{48AB276C-60F0-44D3-9E15-D45CC936817A}" type="sibTrans" cxnId="{264F34CE-7774-4C4B-80AE-962C8FC1F439}">
      <dgm:prSet/>
      <dgm:spPr/>
      <dgm:t>
        <a:bodyPr/>
        <a:lstStyle/>
        <a:p>
          <a:endParaRPr lang="pt-PT"/>
        </a:p>
      </dgm:t>
    </dgm:pt>
    <dgm:pt modelId="{93FA476F-BDE5-40A4-8268-6A1435A06783}">
      <dgm:prSet phldrT="[Texto]" custT="1"/>
      <dgm:spPr/>
      <dgm:t>
        <a:bodyPr/>
        <a:lstStyle/>
        <a:p>
          <a:r>
            <a:rPr lang="pt-PT" sz="1400" b="1" dirty="0" smtClean="0"/>
            <a:t>Nacionais</a:t>
          </a:r>
          <a:endParaRPr lang="pt-PT" sz="2000" b="1" dirty="0"/>
        </a:p>
      </dgm:t>
    </dgm:pt>
    <dgm:pt modelId="{24F138F2-2C87-40FE-B23D-B5BE26CBEFBF}" type="parTrans" cxnId="{1AD0D525-04E6-4816-A811-4801E913F07F}">
      <dgm:prSet/>
      <dgm:spPr/>
      <dgm:t>
        <a:bodyPr/>
        <a:lstStyle/>
        <a:p>
          <a:endParaRPr lang="pt-PT"/>
        </a:p>
      </dgm:t>
    </dgm:pt>
    <dgm:pt modelId="{F4242F3E-F976-4F9F-B7D3-2A0992A67F13}" type="sibTrans" cxnId="{1AD0D525-04E6-4816-A811-4801E913F07F}">
      <dgm:prSet/>
      <dgm:spPr/>
      <dgm:t>
        <a:bodyPr/>
        <a:lstStyle/>
        <a:p>
          <a:endParaRPr lang="pt-PT"/>
        </a:p>
      </dgm:t>
    </dgm:pt>
    <dgm:pt modelId="{CFED9089-2776-40A6-B508-2E7A224DB810}">
      <dgm:prSet phldrT="[Texto]" custT="1"/>
      <dgm:spPr/>
      <dgm:t>
        <a:bodyPr/>
        <a:lstStyle/>
        <a:p>
          <a:r>
            <a:rPr lang="pt-PT" sz="1400" b="1" dirty="0" smtClean="0"/>
            <a:t>Internacionais</a:t>
          </a:r>
          <a:endParaRPr lang="pt-PT" sz="1400" b="1" dirty="0"/>
        </a:p>
      </dgm:t>
    </dgm:pt>
    <dgm:pt modelId="{4516C1DB-0734-4C33-806B-4D0BD2CB6243}" type="parTrans" cxnId="{B96AFA03-AC27-4C21-9A96-003E96D9887F}">
      <dgm:prSet/>
      <dgm:spPr/>
      <dgm:t>
        <a:bodyPr/>
        <a:lstStyle/>
        <a:p>
          <a:endParaRPr lang="pt-PT"/>
        </a:p>
      </dgm:t>
    </dgm:pt>
    <dgm:pt modelId="{7B67D939-475A-434C-8467-3247424D8A93}" type="sibTrans" cxnId="{B96AFA03-AC27-4C21-9A96-003E96D9887F}">
      <dgm:prSet/>
      <dgm:spPr/>
      <dgm:t>
        <a:bodyPr/>
        <a:lstStyle/>
        <a:p>
          <a:endParaRPr lang="pt-PT"/>
        </a:p>
      </dgm:t>
    </dgm:pt>
    <dgm:pt modelId="{E219CCF8-CD86-4BCE-8C19-6979B6A8C156}">
      <dgm:prSet phldrT="[Texto]"/>
      <dgm:spPr/>
      <dgm:t>
        <a:bodyPr/>
        <a:lstStyle/>
        <a:p>
          <a:pPr algn="l"/>
          <a:r>
            <a:rPr lang="pt-PT" dirty="0" smtClean="0"/>
            <a:t>A adesão de um número cada vez maior de escolas a experiências de autoavaliação </a:t>
          </a:r>
          <a:endParaRPr lang="pt-PT" dirty="0"/>
        </a:p>
      </dgm:t>
    </dgm:pt>
    <dgm:pt modelId="{46E8FBEE-6202-4380-86D0-01E566B3B1D0}" type="parTrans" cxnId="{ADE501DB-5286-4259-A688-B284BD40682A}">
      <dgm:prSet/>
      <dgm:spPr/>
      <dgm:t>
        <a:bodyPr/>
        <a:lstStyle/>
        <a:p>
          <a:endParaRPr lang="pt-PT"/>
        </a:p>
      </dgm:t>
    </dgm:pt>
    <dgm:pt modelId="{9F2A1861-B18E-46C2-BF39-4D6F6DBACA58}" type="sibTrans" cxnId="{ADE501DB-5286-4259-A688-B284BD40682A}">
      <dgm:prSet/>
      <dgm:spPr/>
      <dgm:t>
        <a:bodyPr/>
        <a:lstStyle/>
        <a:p>
          <a:endParaRPr lang="pt-PT"/>
        </a:p>
      </dgm:t>
    </dgm:pt>
    <dgm:pt modelId="{3E6F0E44-1ACC-4000-B890-86CD7740CB46}">
      <dgm:prSet phldrT="[Texto]"/>
      <dgm:spPr/>
      <dgm:t>
        <a:bodyPr/>
        <a:lstStyle/>
        <a:p>
          <a:pPr algn="l"/>
          <a:r>
            <a:rPr lang="pt-PT" dirty="0" smtClean="0"/>
            <a:t>Spin off de grupo de investigação da Universidade Católica Portuguesa, de elementos com 20 anos de experiência de ensino</a:t>
          </a:r>
        </a:p>
      </dgm:t>
    </dgm:pt>
    <dgm:pt modelId="{F8E3EEC7-CC96-4B99-8CB5-7B6FEC76BAC9}" type="parTrans" cxnId="{2C435564-253B-4DB7-98B8-B2E9230AA7DA}">
      <dgm:prSet/>
      <dgm:spPr/>
      <dgm:t>
        <a:bodyPr/>
        <a:lstStyle/>
        <a:p>
          <a:endParaRPr lang="pt-PT"/>
        </a:p>
      </dgm:t>
    </dgm:pt>
    <dgm:pt modelId="{628E809F-F471-4016-9B85-78DB5B4714A7}" type="sibTrans" cxnId="{2C435564-253B-4DB7-98B8-B2E9230AA7DA}">
      <dgm:prSet/>
      <dgm:spPr/>
      <dgm:t>
        <a:bodyPr/>
        <a:lstStyle/>
        <a:p>
          <a:endParaRPr lang="pt-PT"/>
        </a:p>
      </dgm:t>
    </dgm:pt>
    <dgm:pt modelId="{97ABE51F-4CD1-4DA6-B176-DC53A4D6A172}">
      <dgm:prSet phldrT="[Texto]" custT="1"/>
      <dgm:spPr/>
      <dgm:t>
        <a:bodyPr/>
        <a:lstStyle/>
        <a:p>
          <a:r>
            <a:rPr lang="pt-PT" sz="1200" dirty="0" smtClean="0"/>
            <a:t>Iniciativa Novas Oportunidades</a:t>
          </a:r>
          <a:endParaRPr lang="pt-PT" sz="1200" dirty="0"/>
        </a:p>
      </dgm:t>
    </dgm:pt>
    <dgm:pt modelId="{BBE5294C-0EF4-49F7-A8C5-608BCAAEF425}" type="parTrans" cxnId="{0AE09C91-BAF5-4732-AAF0-4D4A0E7D1C7F}">
      <dgm:prSet/>
      <dgm:spPr/>
      <dgm:t>
        <a:bodyPr/>
        <a:lstStyle/>
        <a:p>
          <a:endParaRPr lang="pt-PT"/>
        </a:p>
      </dgm:t>
    </dgm:pt>
    <dgm:pt modelId="{43E1C684-38BC-44EF-8FF9-F52FA7CD1EE4}" type="sibTrans" cxnId="{0AE09C91-BAF5-4732-AAF0-4D4A0E7D1C7F}">
      <dgm:prSet/>
      <dgm:spPr/>
      <dgm:t>
        <a:bodyPr/>
        <a:lstStyle/>
        <a:p>
          <a:endParaRPr lang="pt-PT"/>
        </a:p>
      </dgm:t>
    </dgm:pt>
    <dgm:pt modelId="{C6077FEF-CC7F-408D-B2D7-F2791E42275E}">
      <dgm:prSet phldrT="[Texto]" custT="1"/>
      <dgm:spPr/>
      <dgm:t>
        <a:bodyPr/>
        <a:lstStyle/>
        <a:p>
          <a:r>
            <a:rPr lang="pt-PT" sz="1200" dirty="0" smtClean="0"/>
            <a:t>Apoio a Autarquias -  Oeiras, Ponte de Sor, Évora, Mora, ...</a:t>
          </a:r>
          <a:endParaRPr lang="pt-PT" sz="1200" dirty="0"/>
        </a:p>
      </dgm:t>
    </dgm:pt>
    <dgm:pt modelId="{3473CA26-314C-4503-AF25-F92A34A20E20}" type="parTrans" cxnId="{6932EBBA-345F-4D84-AEA7-B3976D5C5848}">
      <dgm:prSet/>
      <dgm:spPr/>
      <dgm:t>
        <a:bodyPr/>
        <a:lstStyle/>
        <a:p>
          <a:endParaRPr lang="pt-PT"/>
        </a:p>
      </dgm:t>
    </dgm:pt>
    <dgm:pt modelId="{73858EE9-1FC5-45C2-9851-059C53072C2C}" type="sibTrans" cxnId="{6932EBBA-345F-4D84-AEA7-B3976D5C5848}">
      <dgm:prSet/>
      <dgm:spPr/>
      <dgm:t>
        <a:bodyPr/>
        <a:lstStyle/>
        <a:p>
          <a:endParaRPr lang="pt-PT"/>
        </a:p>
      </dgm:t>
    </dgm:pt>
    <dgm:pt modelId="{003255A3-281E-4397-ABF3-851C927A378E}">
      <dgm:prSet phldrT="[Texto]" custT="1"/>
      <dgm:spPr/>
      <dgm:t>
        <a:bodyPr/>
        <a:lstStyle/>
        <a:p>
          <a:r>
            <a:rPr lang="pt-PT" sz="1050" dirty="0" smtClean="0"/>
            <a:t>EIPA, Bruxelas - Bélgica </a:t>
          </a:r>
          <a:endParaRPr lang="pt-PT" sz="1050" dirty="0"/>
        </a:p>
      </dgm:t>
    </dgm:pt>
    <dgm:pt modelId="{850362FD-C65D-4B0E-A1A3-FFB232C136F0}" type="parTrans" cxnId="{DC28225F-A4EB-4178-868B-1779BB80CBBD}">
      <dgm:prSet/>
      <dgm:spPr/>
      <dgm:t>
        <a:bodyPr/>
        <a:lstStyle/>
        <a:p>
          <a:endParaRPr lang="pt-PT"/>
        </a:p>
      </dgm:t>
    </dgm:pt>
    <dgm:pt modelId="{048A5EBB-CD18-4271-97A3-85CF001A1D6C}" type="sibTrans" cxnId="{DC28225F-A4EB-4178-868B-1779BB80CBBD}">
      <dgm:prSet/>
      <dgm:spPr/>
      <dgm:t>
        <a:bodyPr/>
        <a:lstStyle/>
        <a:p>
          <a:endParaRPr lang="pt-PT"/>
        </a:p>
      </dgm:t>
    </dgm:pt>
    <dgm:pt modelId="{8A03A3F6-79D1-49EE-A3AE-944F4A9B7858}">
      <dgm:prSet phldrT="[Texto]" custT="1"/>
      <dgm:spPr/>
      <dgm:t>
        <a:bodyPr/>
        <a:lstStyle/>
        <a:p>
          <a:r>
            <a:rPr lang="en-US" sz="1050" dirty="0" smtClean="0"/>
            <a:t>Yambol Municipality  - Bulgária</a:t>
          </a:r>
          <a:endParaRPr lang="pt-PT" sz="1050" dirty="0"/>
        </a:p>
      </dgm:t>
    </dgm:pt>
    <dgm:pt modelId="{28F6C7B0-8EBD-4B50-A527-B35B5FCCF678}" type="parTrans" cxnId="{A9F1F598-BAE5-4FE0-B2B6-9FA6CC0269A5}">
      <dgm:prSet/>
      <dgm:spPr/>
      <dgm:t>
        <a:bodyPr/>
        <a:lstStyle/>
        <a:p>
          <a:endParaRPr lang="pt-PT"/>
        </a:p>
      </dgm:t>
    </dgm:pt>
    <dgm:pt modelId="{6A8095E6-1CB6-43F6-9F19-605B6C9199F8}" type="sibTrans" cxnId="{A9F1F598-BAE5-4FE0-B2B6-9FA6CC0269A5}">
      <dgm:prSet/>
      <dgm:spPr/>
      <dgm:t>
        <a:bodyPr/>
        <a:lstStyle/>
        <a:p>
          <a:endParaRPr lang="pt-PT"/>
        </a:p>
      </dgm:t>
    </dgm:pt>
    <dgm:pt modelId="{5CA10AD1-A972-430C-9097-623759DB5BE4}">
      <dgm:prSet phldrT="[Texto]" custT="1"/>
      <dgm:spPr/>
      <dgm:t>
        <a:bodyPr/>
        <a:lstStyle/>
        <a:p>
          <a:r>
            <a:rPr lang="en-US" sz="1050" dirty="0" smtClean="0"/>
            <a:t>EDEL, Luanda – Angola</a:t>
          </a:r>
          <a:endParaRPr lang="pt-PT" sz="1050" dirty="0"/>
        </a:p>
      </dgm:t>
    </dgm:pt>
    <dgm:pt modelId="{4B137DE1-828A-4F2B-A818-2B8DE4D0A84D}" type="parTrans" cxnId="{636EBA32-7E98-429E-8CA6-FAB3017FEC6B}">
      <dgm:prSet/>
      <dgm:spPr/>
      <dgm:t>
        <a:bodyPr/>
        <a:lstStyle/>
        <a:p>
          <a:endParaRPr lang="pt-PT"/>
        </a:p>
      </dgm:t>
    </dgm:pt>
    <dgm:pt modelId="{2493A213-2DB9-43A8-BF28-E22D5976B96C}" type="sibTrans" cxnId="{636EBA32-7E98-429E-8CA6-FAB3017FEC6B}">
      <dgm:prSet/>
      <dgm:spPr/>
      <dgm:t>
        <a:bodyPr/>
        <a:lstStyle/>
        <a:p>
          <a:endParaRPr lang="pt-PT"/>
        </a:p>
      </dgm:t>
    </dgm:pt>
    <dgm:pt modelId="{2E570182-E06F-4CB9-A037-A471D7C18F5F}">
      <dgm:prSet phldrT="[Texto]" custT="1"/>
      <dgm:spPr/>
      <dgm:t>
        <a:bodyPr/>
        <a:lstStyle/>
        <a:p>
          <a:r>
            <a:rPr lang="pt-PT" sz="1200" dirty="0" smtClean="0"/>
            <a:t>Cartas Educativas: Torres Novas, Ponte de Sor, Porto</a:t>
          </a:r>
          <a:endParaRPr lang="pt-PT" sz="1200" dirty="0"/>
        </a:p>
      </dgm:t>
    </dgm:pt>
    <dgm:pt modelId="{D4F45D43-9B77-443A-BE7C-021199324779}" type="parTrans" cxnId="{6860A55D-ACB1-4517-8C75-75139B9BA9B1}">
      <dgm:prSet/>
      <dgm:spPr/>
      <dgm:t>
        <a:bodyPr/>
        <a:lstStyle/>
        <a:p>
          <a:endParaRPr lang="pt-PT"/>
        </a:p>
      </dgm:t>
    </dgm:pt>
    <dgm:pt modelId="{86AFBFD0-0270-4FBD-825A-E7F0A89D5122}" type="sibTrans" cxnId="{6860A55D-ACB1-4517-8C75-75139B9BA9B1}">
      <dgm:prSet/>
      <dgm:spPr/>
      <dgm:t>
        <a:bodyPr/>
        <a:lstStyle/>
        <a:p>
          <a:endParaRPr lang="pt-PT"/>
        </a:p>
      </dgm:t>
    </dgm:pt>
    <dgm:pt modelId="{C7132726-F0EB-4C4F-9392-C8FB3F8ABD56}">
      <dgm:prSet phldrT="[Texto]" custT="1"/>
      <dgm:spPr/>
      <dgm:t>
        <a:bodyPr/>
        <a:lstStyle/>
        <a:p>
          <a:r>
            <a:rPr lang="pt-PT" sz="1050" dirty="0" smtClean="0"/>
            <a:t>Nord-Trøndelag  - Noruega </a:t>
          </a:r>
          <a:endParaRPr lang="pt-PT" sz="1050" dirty="0"/>
        </a:p>
      </dgm:t>
    </dgm:pt>
    <dgm:pt modelId="{140BD87F-0DEA-4DAB-B898-4C6F36147FFC}" type="parTrans" cxnId="{A7655C5C-222D-4D9E-B987-466F63A3EC0B}">
      <dgm:prSet/>
      <dgm:spPr/>
      <dgm:t>
        <a:bodyPr/>
        <a:lstStyle/>
        <a:p>
          <a:endParaRPr lang="pt-PT"/>
        </a:p>
      </dgm:t>
    </dgm:pt>
    <dgm:pt modelId="{D2F8475B-A733-49FC-83C7-485384B4770C}" type="sibTrans" cxnId="{A7655C5C-222D-4D9E-B987-466F63A3EC0B}">
      <dgm:prSet/>
      <dgm:spPr/>
      <dgm:t>
        <a:bodyPr/>
        <a:lstStyle/>
        <a:p>
          <a:endParaRPr lang="pt-PT"/>
        </a:p>
      </dgm:t>
    </dgm:pt>
    <dgm:pt modelId="{2B3C5106-1321-4621-BB59-8B13EBC166EC}" type="pres">
      <dgm:prSet presAssocID="{A13178D7-7F65-41EF-AAC6-FB78E8C1B6F5}" presName="diagram" presStyleCnt="0">
        <dgm:presLayoutVars>
          <dgm:chPref val="1"/>
          <dgm:dir/>
          <dgm:animOne val="branch"/>
          <dgm:animLvl val="lvl"/>
          <dgm:resizeHandles/>
        </dgm:presLayoutVars>
      </dgm:prSet>
      <dgm:spPr/>
    </dgm:pt>
    <dgm:pt modelId="{8EF72C5D-161D-45DD-B2DF-83A88D16E60C}" type="pres">
      <dgm:prSet presAssocID="{79BC7562-A606-4615-96EF-D300DEEB55A7}" presName="root" presStyleCnt="0"/>
      <dgm:spPr/>
    </dgm:pt>
    <dgm:pt modelId="{B9B49631-7003-4803-B92B-4107AD8EFE96}" type="pres">
      <dgm:prSet presAssocID="{79BC7562-A606-4615-96EF-D300DEEB55A7}" presName="rootComposite" presStyleCnt="0"/>
      <dgm:spPr/>
    </dgm:pt>
    <dgm:pt modelId="{8D56EA71-6917-443F-875C-99E2231D08CE}" type="pres">
      <dgm:prSet presAssocID="{79BC7562-A606-4615-96EF-D300DEEB55A7}" presName="rootText" presStyleLbl="node1" presStyleIdx="0" presStyleCnt="3" custScaleX="164201"/>
      <dgm:spPr/>
      <dgm:t>
        <a:bodyPr/>
        <a:lstStyle/>
        <a:p>
          <a:endParaRPr lang="pt-PT"/>
        </a:p>
      </dgm:t>
    </dgm:pt>
    <dgm:pt modelId="{4BD91EE3-2932-4778-A0B5-C43E4405EC5A}" type="pres">
      <dgm:prSet presAssocID="{79BC7562-A606-4615-96EF-D300DEEB55A7}" presName="rootConnector" presStyleLbl="node1" presStyleIdx="0" presStyleCnt="3"/>
      <dgm:spPr/>
      <dgm:t>
        <a:bodyPr/>
        <a:lstStyle/>
        <a:p>
          <a:endParaRPr lang="pt-PT"/>
        </a:p>
      </dgm:t>
    </dgm:pt>
    <dgm:pt modelId="{5E5165EA-26DA-44BF-B4FE-6C87C0636E50}" type="pres">
      <dgm:prSet presAssocID="{79BC7562-A606-4615-96EF-D300DEEB55A7}" presName="childShape" presStyleCnt="0"/>
      <dgm:spPr/>
    </dgm:pt>
    <dgm:pt modelId="{413A7B3E-8080-4ABE-BDA6-B0D3BC605CEB}" type="pres">
      <dgm:prSet presAssocID="{F8E3EEC7-CC96-4B99-8CB5-7B6FEC76BAC9}" presName="Name13" presStyleLbl="parChTrans1D2" presStyleIdx="0" presStyleCnt="6"/>
      <dgm:spPr/>
      <dgm:t>
        <a:bodyPr/>
        <a:lstStyle/>
        <a:p>
          <a:endParaRPr lang="pt-PT"/>
        </a:p>
      </dgm:t>
    </dgm:pt>
    <dgm:pt modelId="{09724C08-6314-497B-9A91-0AB997279CB9}" type="pres">
      <dgm:prSet presAssocID="{3E6F0E44-1ACC-4000-B890-86CD7740CB46}" presName="childText" presStyleLbl="bgAcc1" presStyleIdx="0" presStyleCnt="6" custScaleX="286728" custScaleY="223468">
        <dgm:presLayoutVars>
          <dgm:bulletEnabled val="1"/>
        </dgm:presLayoutVars>
      </dgm:prSet>
      <dgm:spPr/>
      <dgm:t>
        <a:bodyPr/>
        <a:lstStyle/>
        <a:p>
          <a:endParaRPr lang="pt-PT"/>
        </a:p>
      </dgm:t>
    </dgm:pt>
    <dgm:pt modelId="{36DE21B0-65A7-4CC6-B9A8-3E614875FC57}" type="pres">
      <dgm:prSet presAssocID="{46E8FBEE-6202-4380-86D0-01E566B3B1D0}" presName="Name13" presStyleLbl="parChTrans1D2" presStyleIdx="1" presStyleCnt="6"/>
      <dgm:spPr/>
      <dgm:t>
        <a:bodyPr/>
        <a:lstStyle/>
        <a:p>
          <a:endParaRPr lang="pt-PT"/>
        </a:p>
      </dgm:t>
    </dgm:pt>
    <dgm:pt modelId="{8BD77260-52B1-46DF-A09F-67667EF117F6}" type="pres">
      <dgm:prSet presAssocID="{E219CCF8-CD86-4BCE-8C19-6979B6A8C156}" presName="childText" presStyleLbl="bgAcc1" presStyleIdx="1" presStyleCnt="6" custScaleX="286728" custScaleY="227376">
        <dgm:presLayoutVars>
          <dgm:bulletEnabled val="1"/>
        </dgm:presLayoutVars>
      </dgm:prSet>
      <dgm:spPr/>
      <dgm:t>
        <a:bodyPr/>
        <a:lstStyle/>
        <a:p>
          <a:endParaRPr lang="pt-PT"/>
        </a:p>
      </dgm:t>
    </dgm:pt>
    <dgm:pt modelId="{F94125C4-B508-4C16-AD20-B47A18A12379}" type="pres">
      <dgm:prSet presAssocID="{226B309F-67E9-4F97-B185-741FD919C425}" presName="root" presStyleCnt="0"/>
      <dgm:spPr/>
    </dgm:pt>
    <dgm:pt modelId="{236A2FBA-E6CA-43E0-92FF-6A922351FC49}" type="pres">
      <dgm:prSet presAssocID="{226B309F-67E9-4F97-B185-741FD919C425}" presName="rootComposite" presStyleCnt="0"/>
      <dgm:spPr/>
    </dgm:pt>
    <dgm:pt modelId="{EEF434A9-CA63-4852-A6D3-3398F12BF752}" type="pres">
      <dgm:prSet presAssocID="{226B309F-67E9-4F97-B185-741FD919C425}" presName="rootText" presStyleLbl="node1" presStyleIdx="1" presStyleCnt="3" custScaleX="164201"/>
      <dgm:spPr/>
      <dgm:t>
        <a:bodyPr/>
        <a:lstStyle/>
        <a:p>
          <a:endParaRPr lang="pt-PT"/>
        </a:p>
      </dgm:t>
    </dgm:pt>
    <dgm:pt modelId="{883E12B9-E83A-4690-9A31-3977EDEB508C}" type="pres">
      <dgm:prSet presAssocID="{226B309F-67E9-4F97-B185-741FD919C425}" presName="rootConnector" presStyleLbl="node1" presStyleIdx="1" presStyleCnt="3"/>
      <dgm:spPr/>
      <dgm:t>
        <a:bodyPr/>
        <a:lstStyle/>
        <a:p>
          <a:endParaRPr lang="pt-PT"/>
        </a:p>
      </dgm:t>
    </dgm:pt>
    <dgm:pt modelId="{C982C69A-4ED5-427B-B995-060B14075913}" type="pres">
      <dgm:prSet presAssocID="{226B309F-67E9-4F97-B185-741FD919C425}" presName="childShape" presStyleCnt="0"/>
      <dgm:spPr/>
    </dgm:pt>
    <dgm:pt modelId="{8711671D-FBB6-49CC-9941-50502322C686}" type="pres">
      <dgm:prSet presAssocID="{04DBE915-F3F0-4FC1-BB1B-1F45535E9DE6}" presName="Name13" presStyleLbl="parChTrans1D2" presStyleIdx="2" presStyleCnt="6"/>
      <dgm:spPr/>
      <dgm:t>
        <a:bodyPr/>
        <a:lstStyle/>
        <a:p>
          <a:endParaRPr lang="pt-PT"/>
        </a:p>
      </dgm:t>
    </dgm:pt>
    <dgm:pt modelId="{1A533B80-7109-4627-999D-CE092A6E1EEF}" type="pres">
      <dgm:prSet presAssocID="{F5AB20E9-AA88-4B06-883B-12AF9A9766F9}" presName="childText" presStyleLbl="bgAcc1" presStyleIdx="2" presStyleCnt="6" custScaleX="286728" custScaleY="217267">
        <dgm:presLayoutVars>
          <dgm:bulletEnabled val="1"/>
        </dgm:presLayoutVars>
      </dgm:prSet>
      <dgm:spPr/>
      <dgm:t>
        <a:bodyPr/>
        <a:lstStyle/>
        <a:p>
          <a:endParaRPr lang="pt-PT"/>
        </a:p>
      </dgm:t>
    </dgm:pt>
    <dgm:pt modelId="{D006CE2F-1B86-4AF9-B6A4-88056E95CF41}" type="pres">
      <dgm:prSet presAssocID="{AC254B8C-DAB6-4A0F-BDB8-F95B81EEAF9E}" presName="Name13" presStyleLbl="parChTrans1D2" presStyleIdx="3" presStyleCnt="6"/>
      <dgm:spPr/>
      <dgm:t>
        <a:bodyPr/>
        <a:lstStyle/>
        <a:p>
          <a:endParaRPr lang="pt-PT"/>
        </a:p>
      </dgm:t>
    </dgm:pt>
    <dgm:pt modelId="{5F99E7AC-57EA-4E5B-AF34-AFDEA267C90F}" type="pres">
      <dgm:prSet presAssocID="{FEEE07EE-AFCD-4A00-88A8-FBDDC5F1E768}" presName="childText" presStyleLbl="bgAcc1" presStyleIdx="3" presStyleCnt="6" custScaleX="286728" custScaleY="234637">
        <dgm:presLayoutVars>
          <dgm:bulletEnabled val="1"/>
        </dgm:presLayoutVars>
      </dgm:prSet>
      <dgm:spPr/>
      <dgm:t>
        <a:bodyPr/>
        <a:lstStyle/>
        <a:p>
          <a:endParaRPr lang="pt-PT"/>
        </a:p>
      </dgm:t>
    </dgm:pt>
    <dgm:pt modelId="{214D6D07-1496-4C1F-B801-E51810620BC9}" type="pres">
      <dgm:prSet presAssocID="{84810796-B8BD-4612-89E0-0F94C6E0E5D0}" presName="root" presStyleCnt="0"/>
      <dgm:spPr/>
    </dgm:pt>
    <dgm:pt modelId="{2348C628-3E31-4C23-ACEC-7590F8668AC6}" type="pres">
      <dgm:prSet presAssocID="{84810796-B8BD-4612-89E0-0F94C6E0E5D0}" presName="rootComposite" presStyleCnt="0"/>
      <dgm:spPr/>
    </dgm:pt>
    <dgm:pt modelId="{2F108ABC-4CB8-4D34-8E71-8FBEEE83559B}" type="pres">
      <dgm:prSet presAssocID="{84810796-B8BD-4612-89E0-0F94C6E0E5D0}" presName="rootText" presStyleLbl="node1" presStyleIdx="2" presStyleCnt="3" custScaleX="164201"/>
      <dgm:spPr/>
      <dgm:t>
        <a:bodyPr/>
        <a:lstStyle/>
        <a:p>
          <a:endParaRPr lang="pt-PT"/>
        </a:p>
      </dgm:t>
    </dgm:pt>
    <dgm:pt modelId="{5FF1A6A2-2A4D-4F1E-9ADC-45B86E89310B}" type="pres">
      <dgm:prSet presAssocID="{84810796-B8BD-4612-89E0-0F94C6E0E5D0}" presName="rootConnector" presStyleLbl="node1" presStyleIdx="2" presStyleCnt="3"/>
      <dgm:spPr/>
      <dgm:t>
        <a:bodyPr/>
        <a:lstStyle/>
        <a:p>
          <a:endParaRPr lang="pt-PT"/>
        </a:p>
      </dgm:t>
    </dgm:pt>
    <dgm:pt modelId="{A8D639D8-34AB-4F5D-8CDE-130EF51B0EDB}" type="pres">
      <dgm:prSet presAssocID="{84810796-B8BD-4612-89E0-0F94C6E0E5D0}" presName="childShape" presStyleCnt="0"/>
      <dgm:spPr/>
    </dgm:pt>
    <dgm:pt modelId="{A8517D49-C9B2-4E20-B0FC-CA466E6415B2}" type="pres">
      <dgm:prSet presAssocID="{24F138F2-2C87-40FE-B23D-B5BE26CBEFBF}" presName="Name13" presStyleLbl="parChTrans1D2" presStyleIdx="4" presStyleCnt="6"/>
      <dgm:spPr/>
      <dgm:t>
        <a:bodyPr/>
        <a:lstStyle/>
        <a:p>
          <a:endParaRPr lang="pt-PT"/>
        </a:p>
      </dgm:t>
    </dgm:pt>
    <dgm:pt modelId="{32C253B4-C692-47C0-BFBC-D854D2E12168}" type="pres">
      <dgm:prSet presAssocID="{93FA476F-BDE5-40A4-8268-6A1435A06783}" presName="childText" presStyleLbl="bgAcc1" presStyleIdx="4" presStyleCnt="6" custScaleX="286728" custScaleY="234738">
        <dgm:presLayoutVars>
          <dgm:bulletEnabled val="1"/>
        </dgm:presLayoutVars>
      </dgm:prSet>
      <dgm:spPr/>
      <dgm:t>
        <a:bodyPr/>
        <a:lstStyle/>
        <a:p>
          <a:endParaRPr lang="pt-PT"/>
        </a:p>
      </dgm:t>
    </dgm:pt>
    <dgm:pt modelId="{3EBA94C1-8FCF-4B8D-B5A7-68F0813804C9}" type="pres">
      <dgm:prSet presAssocID="{4516C1DB-0734-4C33-806B-4D0BD2CB6243}" presName="Name13" presStyleLbl="parChTrans1D2" presStyleIdx="5" presStyleCnt="6"/>
      <dgm:spPr/>
      <dgm:t>
        <a:bodyPr/>
        <a:lstStyle/>
        <a:p>
          <a:endParaRPr lang="pt-PT"/>
        </a:p>
      </dgm:t>
    </dgm:pt>
    <dgm:pt modelId="{AD074E21-90FF-4181-A825-EE7878F35FC3}" type="pres">
      <dgm:prSet presAssocID="{CFED9089-2776-40A6-B508-2E7A224DB810}" presName="childText" presStyleLbl="bgAcc1" presStyleIdx="5" presStyleCnt="6" custScaleX="286728" custScaleY="210134">
        <dgm:presLayoutVars>
          <dgm:bulletEnabled val="1"/>
        </dgm:presLayoutVars>
      </dgm:prSet>
      <dgm:spPr/>
      <dgm:t>
        <a:bodyPr/>
        <a:lstStyle/>
        <a:p>
          <a:endParaRPr lang="pt-PT"/>
        </a:p>
      </dgm:t>
    </dgm:pt>
  </dgm:ptLst>
  <dgm:cxnLst>
    <dgm:cxn modelId="{FEF18A89-F367-4695-AC83-94D5A90FBA15}" type="presOf" srcId="{4516C1DB-0734-4C33-806B-4D0BD2CB6243}" destId="{3EBA94C1-8FCF-4B8D-B5A7-68F0813804C9}" srcOrd="0" destOrd="0" presId="urn:microsoft.com/office/officeart/2005/8/layout/hierarchy3"/>
    <dgm:cxn modelId="{ED80FA19-847B-4476-9199-BD0D76339DE2}" srcId="{A13178D7-7F65-41EF-AAC6-FB78E8C1B6F5}" destId="{79BC7562-A606-4615-96EF-D300DEEB55A7}" srcOrd="0" destOrd="0" parTransId="{1362BBDB-B9C0-4255-BD29-315A4C24AD9A}" sibTransId="{37C00DBD-8DFF-482A-9CE8-08DB0FFD917E}"/>
    <dgm:cxn modelId="{6860A55D-ACB1-4517-8C75-75139B9BA9B1}" srcId="{93FA476F-BDE5-40A4-8268-6A1435A06783}" destId="{2E570182-E06F-4CB9-A037-A471D7C18F5F}" srcOrd="2" destOrd="0" parTransId="{D4F45D43-9B77-443A-BE7C-021199324779}" sibTransId="{86AFBFD0-0270-4FBD-825A-E7F0A89D5122}"/>
    <dgm:cxn modelId="{6A1E1043-766B-43EA-8417-968125EA1BAD}" type="presOf" srcId="{93FA476F-BDE5-40A4-8268-6A1435A06783}" destId="{32C253B4-C692-47C0-BFBC-D854D2E12168}" srcOrd="0" destOrd="0" presId="urn:microsoft.com/office/officeart/2005/8/layout/hierarchy3"/>
    <dgm:cxn modelId="{FCDFF275-CF75-453F-BD8F-674BA3AFFA49}" type="presOf" srcId="{79BC7562-A606-4615-96EF-D300DEEB55A7}" destId="{4BD91EE3-2932-4778-A0B5-C43E4405EC5A}" srcOrd="1" destOrd="0" presId="urn:microsoft.com/office/officeart/2005/8/layout/hierarchy3"/>
    <dgm:cxn modelId="{40F9DFEF-41A6-43D0-9579-8B1DC2F1CB19}" type="presOf" srcId="{E219CCF8-CD86-4BCE-8C19-6979B6A8C156}" destId="{8BD77260-52B1-46DF-A09F-67667EF117F6}" srcOrd="0" destOrd="0" presId="urn:microsoft.com/office/officeart/2005/8/layout/hierarchy3"/>
    <dgm:cxn modelId="{7D2AB22E-61CA-472E-864C-87C054521E03}" type="presOf" srcId="{46E8FBEE-6202-4380-86D0-01E566B3B1D0}" destId="{36DE21B0-65A7-4CC6-B9A8-3E614875FC57}" srcOrd="0" destOrd="0" presId="urn:microsoft.com/office/officeart/2005/8/layout/hierarchy3"/>
    <dgm:cxn modelId="{B7EF2B5A-344B-4C2C-BC78-CA3B92EC17B3}" srcId="{A13178D7-7F65-41EF-AAC6-FB78E8C1B6F5}" destId="{226B309F-67E9-4F97-B185-741FD919C425}" srcOrd="1" destOrd="0" parTransId="{D3DE7CA5-2D76-412B-ADAA-2EA0552A544D}" sibTransId="{185442FD-DE58-421D-94B9-5F8F5F077E33}"/>
    <dgm:cxn modelId="{DC28225F-A4EB-4178-868B-1779BB80CBBD}" srcId="{CFED9089-2776-40A6-B508-2E7A224DB810}" destId="{003255A3-281E-4397-ABF3-851C927A378E}" srcOrd="0" destOrd="0" parTransId="{850362FD-C65D-4B0E-A1A3-FFB232C136F0}" sibTransId="{048A5EBB-CD18-4271-97A3-85CF001A1D6C}"/>
    <dgm:cxn modelId="{F5E033A5-E758-4EDD-BF82-93403C4D57CA}" type="presOf" srcId="{2E570182-E06F-4CB9-A037-A471D7C18F5F}" destId="{32C253B4-C692-47C0-BFBC-D854D2E12168}" srcOrd="0" destOrd="3" presId="urn:microsoft.com/office/officeart/2005/8/layout/hierarchy3"/>
    <dgm:cxn modelId="{A9F1F598-BAE5-4FE0-B2B6-9FA6CC0269A5}" srcId="{CFED9089-2776-40A6-B508-2E7A224DB810}" destId="{8A03A3F6-79D1-49EE-A3AE-944F4A9B7858}" srcOrd="1" destOrd="0" parTransId="{28F6C7B0-8EBD-4B50-A527-B35B5FCCF678}" sibTransId="{6A8095E6-1CB6-43F6-9F19-605B6C9199F8}"/>
    <dgm:cxn modelId="{D34476E2-B8DF-4712-B911-EBF2B3492862}" srcId="{A13178D7-7F65-41EF-AAC6-FB78E8C1B6F5}" destId="{84810796-B8BD-4612-89E0-0F94C6E0E5D0}" srcOrd="2" destOrd="0" parTransId="{2335D74D-241E-4EBC-932E-7198CCBD0B79}" sibTransId="{2B3F57E6-327F-4255-80A9-9B1649814716}"/>
    <dgm:cxn modelId="{0EC7929E-3668-4B15-9631-3512BF1D35C5}" type="presOf" srcId="{8A03A3F6-79D1-49EE-A3AE-944F4A9B7858}" destId="{AD074E21-90FF-4181-A825-EE7878F35FC3}" srcOrd="0" destOrd="2" presId="urn:microsoft.com/office/officeart/2005/8/layout/hierarchy3"/>
    <dgm:cxn modelId="{F6F5E510-087B-4195-AA87-A8C4E317747D}" type="presOf" srcId="{A13178D7-7F65-41EF-AAC6-FB78E8C1B6F5}" destId="{2B3C5106-1321-4621-BB59-8B13EBC166EC}" srcOrd="0" destOrd="0" presId="urn:microsoft.com/office/officeart/2005/8/layout/hierarchy3"/>
    <dgm:cxn modelId="{A1D56638-62E1-48D5-95A0-AC023B4FD0D9}" type="presOf" srcId="{97ABE51F-4CD1-4DA6-B176-DC53A4D6A172}" destId="{32C253B4-C692-47C0-BFBC-D854D2E12168}" srcOrd="0" destOrd="1" presId="urn:microsoft.com/office/officeart/2005/8/layout/hierarchy3"/>
    <dgm:cxn modelId="{60851F02-BD18-4981-B817-1A3E8825E525}" type="presOf" srcId="{CFED9089-2776-40A6-B508-2E7A224DB810}" destId="{AD074E21-90FF-4181-A825-EE7878F35FC3}" srcOrd="0" destOrd="0" presId="urn:microsoft.com/office/officeart/2005/8/layout/hierarchy3"/>
    <dgm:cxn modelId="{04B9EFD0-10CD-4DE0-BA9E-1DDC60E06B21}" type="presOf" srcId="{79BC7562-A606-4615-96EF-D300DEEB55A7}" destId="{8D56EA71-6917-443F-875C-99E2231D08CE}" srcOrd="0" destOrd="0" presId="urn:microsoft.com/office/officeart/2005/8/layout/hierarchy3"/>
    <dgm:cxn modelId="{9BB42394-042B-413A-95FD-0C029C620A0C}" type="presOf" srcId="{04DBE915-F3F0-4FC1-BB1B-1F45535E9DE6}" destId="{8711671D-FBB6-49CC-9941-50502322C686}" srcOrd="0" destOrd="0" presId="urn:microsoft.com/office/officeart/2005/8/layout/hierarchy3"/>
    <dgm:cxn modelId="{264F34CE-7774-4C4B-80AE-962C8FC1F439}" srcId="{226B309F-67E9-4F97-B185-741FD919C425}" destId="{F5AB20E9-AA88-4B06-883B-12AF9A9766F9}" srcOrd="0" destOrd="0" parTransId="{04DBE915-F3F0-4FC1-BB1B-1F45535E9DE6}" sibTransId="{48AB276C-60F0-44D3-9E15-D45CC936817A}"/>
    <dgm:cxn modelId="{6357B951-DA5E-4010-BCA9-C149450D7C47}" type="presOf" srcId="{84810796-B8BD-4612-89E0-0F94C6E0E5D0}" destId="{2F108ABC-4CB8-4D34-8E71-8FBEEE83559B}" srcOrd="0" destOrd="0" presId="urn:microsoft.com/office/officeart/2005/8/layout/hierarchy3"/>
    <dgm:cxn modelId="{6932EBBA-345F-4D84-AEA7-B3976D5C5848}" srcId="{93FA476F-BDE5-40A4-8268-6A1435A06783}" destId="{C6077FEF-CC7F-408D-B2D7-F2791E42275E}" srcOrd="1" destOrd="0" parTransId="{3473CA26-314C-4503-AF25-F92A34A20E20}" sibTransId="{73858EE9-1FC5-45C2-9851-059C53072C2C}"/>
    <dgm:cxn modelId="{B51FECFE-2C44-49FC-88D7-D1B5A11C791C}" type="presOf" srcId="{226B309F-67E9-4F97-B185-741FD919C425}" destId="{883E12B9-E83A-4690-9A31-3977EDEB508C}" srcOrd="1" destOrd="0" presId="urn:microsoft.com/office/officeart/2005/8/layout/hierarchy3"/>
    <dgm:cxn modelId="{0AE09C91-BAF5-4732-AAF0-4D4A0E7D1C7F}" srcId="{93FA476F-BDE5-40A4-8268-6A1435A06783}" destId="{97ABE51F-4CD1-4DA6-B176-DC53A4D6A172}" srcOrd="0" destOrd="0" parTransId="{BBE5294C-0EF4-49F7-A8C5-608BCAAEF425}" sibTransId="{43E1C684-38BC-44EF-8FF9-F52FA7CD1EE4}"/>
    <dgm:cxn modelId="{2E9C5CB9-D039-4102-B6FE-F7522E259F37}" type="presOf" srcId="{24F138F2-2C87-40FE-B23D-B5BE26CBEFBF}" destId="{A8517D49-C9B2-4E20-B0FC-CA466E6415B2}" srcOrd="0" destOrd="0" presId="urn:microsoft.com/office/officeart/2005/8/layout/hierarchy3"/>
    <dgm:cxn modelId="{47D1229D-1619-457A-9458-2B55E289CBD7}" type="presOf" srcId="{84810796-B8BD-4612-89E0-0F94C6E0E5D0}" destId="{5FF1A6A2-2A4D-4F1E-9ADC-45B86E89310B}" srcOrd="1" destOrd="0" presId="urn:microsoft.com/office/officeart/2005/8/layout/hierarchy3"/>
    <dgm:cxn modelId="{7858D3B1-7B3B-4A14-9DB1-09A93BD482BF}" type="presOf" srcId="{F5AB20E9-AA88-4B06-883B-12AF9A9766F9}" destId="{1A533B80-7109-4627-999D-CE092A6E1EEF}" srcOrd="0" destOrd="0" presId="urn:microsoft.com/office/officeart/2005/8/layout/hierarchy3"/>
    <dgm:cxn modelId="{636EBA32-7E98-429E-8CA6-FAB3017FEC6B}" srcId="{CFED9089-2776-40A6-B508-2E7A224DB810}" destId="{5CA10AD1-A972-430C-9097-623759DB5BE4}" srcOrd="2" destOrd="0" parTransId="{4B137DE1-828A-4F2B-A818-2B8DE4D0A84D}" sibTransId="{2493A213-2DB9-43A8-BF28-E22D5976B96C}"/>
    <dgm:cxn modelId="{B39EE024-2343-469E-80B6-D5B269183666}" srcId="{226B309F-67E9-4F97-B185-741FD919C425}" destId="{FEEE07EE-AFCD-4A00-88A8-FBDDC5F1E768}" srcOrd="1" destOrd="0" parTransId="{AC254B8C-DAB6-4A0F-BDB8-F95B81EEAF9E}" sibTransId="{4606C81C-27E4-43FA-9B9C-3F26CAF0A491}"/>
    <dgm:cxn modelId="{34C2BE99-DAEA-4C5E-B6D4-91845CD192BA}" type="presOf" srcId="{F8E3EEC7-CC96-4B99-8CB5-7B6FEC76BAC9}" destId="{413A7B3E-8080-4ABE-BDA6-B0D3BC605CEB}" srcOrd="0" destOrd="0" presId="urn:microsoft.com/office/officeart/2005/8/layout/hierarchy3"/>
    <dgm:cxn modelId="{6D72F15C-1DA8-4C06-9191-AD940AC254BD}" type="presOf" srcId="{5CA10AD1-A972-430C-9097-623759DB5BE4}" destId="{AD074E21-90FF-4181-A825-EE7878F35FC3}" srcOrd="0" destOrd="3" presId="urn:microsoft.com/office/officeart/2005/8/layout/hierarchy3"/>
    <dgm:cxn modelId="{41637DBE-B83D-4280-B789-D2663C22E2B1}" type="presOf" srcId="{003255A3-281E-4397-ABF3-851C927A378E}" destId="{AD074E21-90FF-4181-A825-EE7878F35FC3}" srcOrd="0" destOrd="1" presId="urn:microsoft.com/office/officeart/2005/8/layout/hierarchy3"/>
    <dgm:cxn modelId="{1AD0D525-04E6-4816-A811-4801E913F07F}" srcId="{84810796-B8BD-4612-89E0-0F94C6E0E5D0}" destId="{93FA476F-BDE5-40A4-8268-6A1435A06783}" srcOrd="0" destOrd="0" parTransId="{24F138F2-2C87-40FE-B23D-B5BE26CBEFBF}" sibTransId="{F4242F3E-F976-4F9F-B7D3-2A0992A67F13}"/>
    <dgm:cxn modelId="{A7655C5C-222D-4D9E-B987-466F63A3EC0B}" srcId="{CFED9089-2776-40A6-B508-2E7A224DB810}" destId="{C7132726-F0EB-4C4F-9392-C8FB3F8ABD56}" srcOrd="3" destOrd="0" parTransId="{140BD87F-0DEA-4DAB-B898-4C6F36147FFC}" sibTransId="{D2F8475B-A733-49FC-83C7-485384B4770C}"/>
    <dgm:cxn modelId="{B96AFA03-AC27-4C21-9A96-003E96D9887F}" srcId="{84810796-B8BD-4612-89E0-0F94C6E0E5D0}" destId="{CFED9089-2776-40A6-B508-2E7A224DB810}" srcOrd="1" destOrd="0" parTransId="{4516C1DB-0734-4C33-806B-4D0BD2CB6243}" sibTransId="{7B67D939-475A-434C-8467-3247424D8A93}"/>
    <dgm:cxn modelId="{10B54513-1596-403F-AA20-D8FA15ED1499}" type="presOf" srcId="{FEEE07EE-AFCD-4A00-88A8-FBDDC5F1E768}" destId="{5F99E7AC-57EA-4E5B-AF34-AFDEA267C90F}" srcOrd="0" destOrd="0" presId="urn:microsoft.com/office/officeart/2005/8/layout/hierarchy3"/>
    <dgm:cxn modelId="{1D835CE2-2842-40B4-A1C4-C401C74AF2C4}" type="presOf" srcId="{AC254B8C-DAB6-4A0F-BDB8-F95B81EEAF9E}" destId="{D006CE2F-1B86-4AF9-B6A4-88056E95CF41}" srcOrd="0" destOrd="0" presId="urn:microsoft.com/office/officeart/2005/8/layout/hierarchy3"/>
    <dgm:cxn modelId="{9BB0522A-923E-4F93-9038-E606CADCBAE9}" type="presOf" srcId="{C7132726-F0EB-4C4F-9392-C8FB3F8ABD56}" destId="{AD074E21-90FF-4181-A825-EE7878F35FC3}" srcOrd="0" destOrd="4" presId="urn:microsoft.com/office/officeart/2005/8/layout/hierarchy3"/>
    <dgm:cxn modelId="{7E3B9349-A3D1-482E-9438-4EC88FFD8700}" type="presOf" srcId="{3E6F0E44-1ACC-4000-B890-86CD7740CB46}" destId="{09724C08-6314-497B-9A91-0AB997279CB9}" srcOrd="0" destOrd="0" presId="urn:microsoft.com/office/officeart/2005/8/layout/hierarchy3"/>
    <dgm:cxn modelId="{ADE501DB-5286-4259-A688-B284BD40682A}" srcId="{79BC7562-A606-4615-96EF-D300DEEB55A7}" destId="{E219CCF8-CD86-4BCE-8C19-6979B6A8C156}" srcOrd="1" destOrd="0" parTransId="{46E8FBEE-6202-4380-86D0-01E566B3B1D0}" sibTransId="{9F2A1861-B18E-46C2-BF39-4D6F6DBACA58}"/>
    <dgm:cxn modelId="{95E6763C-61BC-4257-B58F-DC917042BF00}" type="presOf" srcId="{226B309F-67E9-4F97-B185-741FD919C425}" destId="{EEF434A9-CA63-4852-A6D3-3398F12BF752}" srcOrd="0" destOrd="0" presId="urn:microsoft.com/office/officeart/2005/8/layout/hierarchy3"/>
    <dgm:cxn modelId="{2C435564-253B-4DB7-98B8-B2E9230AA7DA}" srcId="{79BC7562-A606-4615-96EF-D300DEEB55A7}" destId="{3E6F0E44-1ACC-4000-B890-86CD7740CB46}" srcOrd="0" destOrd="0" parTransId="{F8E3EEC7-CC96-4B99-8CB5-7B6FEC76BAC9}" sibTransId="{628E809F-F471-4016-9B85-78DB5B4714A7}"/>
    <dgm:cxn modelId="{0A41AAA7-F521-4C2E-8D2D-0E90C8878EA0}" type="presOf" srcId="{C6077FEF-CC7F-408D-B2D7-F2791E42275E}" destId="{32C253B4-C692-47C0-BFBC-D854D2E12168}" srcOrd="0" destOrd="2" presId="urn:microsoft.com/office/officeart/2005/8/layout/hierarchy3"/>
    <dgm:cxn modelId="{34AD20AA-F0AB-48FC-8DC9-6FFBBB92D00E}" type="presParOf" srcId="{2B3C5106-1321-4621-BB59-8B13EBC166EC}" destId="{8EF72C5D-161D-45DD-B2DF-83A88D16E60C}" srcOrd="0" destOrd="0" presId="urn:microsoft.com/office/officeart/2005/8/layout/hierarchy3"/>
    <dgm:cxn modelId="{18DB6455-ACF8-418B-AB57-EDB5E51179F9}" type="presParOf" srcId="{8EF72C5D-161D-45DD-B2DF-83A88D16E60C}" destId="{B9B49631-7003-4803-B92B-4107AD8EFE96}" srcOrd="0" destOrd="0" presId="urn:microsoft.com/office/officeart/2005/8/layout/hierarchy3"/>
    <dgm:cxn modelId="{D21A25E8-7187-489D-88AD-FE1FAC0E8C95}" type="presParOf" srcId="{B9B49631-7003-4803-B92B-4107AD8EFE96}" destId="{8D56EA71-6917-443F-875C-99E2231D08CE}" srcOrd="0" destOrd="0" presId="urn:microsoft.com/office/officeart/2005/8/layout/hierarchy3"/>
    <dgm:cxn modelId="{E238B364-A0B0-493F-B65C-393C95B0F2C0}" type="presParOf" srcId="{B9B49631-7003-4803-B92B-4107AD8EFE96}" destId="{4BD91EE3-2932-4778-A0B5-C43E4405EC5A}" srcOrd="1" destOrd="0" presId="urn:microsoft.com/office/officeart/2005/8/layout/hierarchy3"/>
    <dgm:cxn modelId="{6CFB3DD2-2F22-4510-9803-4DFE4BCA1205}" type="presParOf" srcId="{8EF72C5D-161D-45DD-B2DF-83A88D16E60C}" destId="{5E5165EA-26DA-44BF-B4FE-6C87C0636E50}" srcOrd="1" destOrd="0" presId="urn:microsoft.com/office/officeart/2005/8/layout/hierarchy3"/>
    <dgm:cxn modelId="{3369F46D-47AB-4E95-B10A-29E610471C02}" type="presParOf" srcId="{5E5165EA-26DA-44BF-B4FE-6C87C0636E50}" destId="{413A7B3E-8080-4ABE-BDA6-B0D3BC605CEB}" srcOrd="0" destOrd="0" presId="urn:microsoft.com/office/officeart/2005/8/layout/hierarchy3"/>
    <dgm:cxn modelId="{9FB1768F-F08A-456B-ABD7-255368DD76DA}" type="presParOf" srcId="{5E5165EA-26DA-44BF-B4FE-6C87C0636E50}" destId="{09724C08-6314-497B-9A91-0AB997279CB9}" srcOrd="1" destOrd="0" presId="urn:microsoft.com/office/officeart/2005/8/layout/hierarchy3"/>
    <dgm:cxn modelId="{D4F9228B-240E-4356-B39D-E3D8C1165132}" type="presParOf" srcId="{5E5165EA-26DA-44BF-B4FE-6C87C0636E50}" destId="{36DE21B0-65A7-4CC6-B9A8-3E614875FC57}" srcOrd="2" destOrd="0" presId="urn:microsoft.com/office/officeart/2005/8/layout/hierarchy3"/>
    <dgm:cxn modelId="{6B56BF58-69FD-4C33-8B35-A019BD1ED36C}" type="presParOf" srcId="{5E5165EA-26DA-44BF-B4FE-6C87C0636E50}" destId="{8BD77260-52B1-46DF-A09F-67667EF117F6}" srcOrd="3" destOrd="0" presId="urn:microsoft.com/office/officeart/2005/8/layout/hierarchy3"/>
    <dgm:cxn modelId="{101E7541-43A9-4FE8-A00C-ABB733395790}" type="presParOf" srcId="{2B3C5106-1321-4621-BB59-8B13EBC166EC}" destId="{F94125C4-B508-4C16-AD20-B47A18A12379}" srcOrd="1" destOrd="0" presId="urn:microsoft.com/office/officeart/2005/8/layout/hierarchy3"/>
    <dgm:cxn modelId="{F7E26830-5FC5-4E7A-B75A-022D652D87E9}" type="presParOf" srcId="{F94125C4-B508-4C16-AD20-B47A18A12379}" destId="{236A2FBA-E6CA-43E0-92FF-6A922351FC49}" srcOrd="0" destOrd="0" presId="urn:microsoft.com/office/officeart/2005/8/layout/hierarchy3"/>
    <dgm:cxn modelId="{E8296FBC-A35C-4D0A-B637-902B435C9782}" type="presParOf" srcId="{236A2FBA-E6CA-43E0-92FF-6A922351FC49}" destId="{EEF434A9-CA63-4852-A6D3-3398F12BF752}" srcOrd="0" destOrd="0" presId="urn:microsoft.com/office/officeart/2005/8/layout/hierarchy3"/>
    <dgm:cxn modelId="{ABB55875-9B8A-4BF9-A072-0764258D43A4}" type="presParOf" srcId="{236A2FBA-E6CA-43E0-92FF-6A922351FC49}" destId="{883E12B9-E83A-4690-9A31-3977EDEB508C}" srcOrd="1" destOrd="0" presId="urn:microsoft.com/office/officeart/2005/8/layout/hierarchy3"/>
    <dgm:cxn modelId="{22506211-35D1-44E0-82BB-8C56CC8DBE84}" type="presParOf" srcId="{F94125C4-B508-4C16-AD20-B47A18A12379}" destId="{C982C69A-4ED5-427B-B995-060B14075913}" srcOrd="1" destOrd="0" presId="urn:microsoft.com/office/officeart/2005/8/layout/hierarchy3"/>
    <dgm:cxn modelId="{54EFF7B1-D474-411B-A97F-4FE7CA0E9FDB}" type="presParOf" srcId="{C982C69A-4ED5-427B-B995-060B14075913}" destId="{8711671D-FBB6-49CC-9941-50502322C686}" srcOrd="0" destOrd="0" presId="urn:microsoft.com/office/officeart/2005/8/layout/hierarchy3"/>
    <dgm:cxn modelId="{87B5B42B-E0DF-4E0F-87B1-42A65246C4BA}" type="presParOf" srcId="{C982C69A-4ED5-427B-B995-060B14075913}" destId="{1A533B80-7109-4627-999D-CE092A6E1EEF}" srcOrd="1" destOrd="0" presId="urn:microsoft.com/office/officeart/2005/8/layout/hierarchy3"/>
    <dgm:cxn modelId="{F18F9753-F6A7-4206-961E-C4C3D42C2E20}" type="presParOf" srcId="{C982C69A-4ED5-427B-B995-060B14075913}" destId="{D006CE2F-1B86-4AF9-B6A4-88056E95CF41}" srcOrd="2" destOrd="0" presId="urn:microsoft.com/office/officeart/2005/8/layout/hierarchy3"/>
    <dgm:cxn modelId="{788FC204-9761-44B2-AB9F-D0F949BAB169}" type="presParOf" srcId="{C982C69A-4ED5-427B-B995-060B14075913}" destId="{5F99E7AC-57EA-4E5B-AF34-AFDEA267C90F}" srcOrd="3" destOrd="0" presId="urn:microsoft.com/office/officeart/2005/8/layout/hierarchy3"/>
    <dgm:cxn modelId="{FEDC1F42-77FC-4A7C-B513-F5F447193E5C}" type="presParOf" srcId="{2B3C5106-1321-4621-BB59-8B13EBC166EC}" destId="{214D6D07-1496-4C1F-B801-E51810620BC9}" srcOrd="2" destOrd="0" presId="urn:microsoft.com/office/officeart/2005/8/layout/hierarchy3"/>
    <dgm:cxn modelId="{1B372B09-D6E9-4C44-BBF0-448C76FDCCFA}" type="presParOf" srcId="{214D6D07-1496-4C1F-B801-E51810620BC9}" destId="{2348C628-3E31-4C23-ACEC-7590F8668AC6}" srcOrd="0" destOrd="0" presId="urn:microsoft.com/office/officeart/2005/8/layout/hierarchy3"/>
    <dgm:cxn modelId="{9909BF8E-CB32-4B5B-900B-8528D94DFB38}" type="presParOf" srcId="{2348C628-3E31-4C23-ACEC-7590F8668AC6}" destId="{2F108ABC-4CB8-4D34-8E71-8FBEEE83559B}" srcOrd="0" destOrd="0" presId="urn:microsoft.com/office/officeart/2005/8/layout/hierarchy3"/>
    <dgm:cxn modelId="{1AB2DF84-A9C2-45B4-BDA6-D6152657FC04}" type="presParOf" srcId="{2348C628-3E31-4C23-ACEC-7590F8668AC6}" destId="{5FF1A6A2-2A4D-4F1E-9ADC-45B86E89310B}" srcOrd="1" destOrd="0" presId="urn:microsoft.com/office/officeart/2005/8/layout/hierarchy3"/>
    <dgm:cxn modelId="{0465B0BA-1F9E-4231-ADA5-D37640E82F79}" type="presParOf" srcId="{214D6D07-1496-4C1F-B801-E51810620BC9}" destId="{A8D639D8-34AB-4F5D-8CDE-130EF51B0EDB}" srcOrd="1" destOrd="0" presId="urn:microsoft.com/office/officeart/2005/8/layout/hierarchy3"/>
    <dgm:cxn modelId="{9F7798B5-6A46-4F6B-B12A-ACAB2615F161}" type="presParOf" srcId="{A8D639D8-34AB-4F5D-8CDE-130EF51B0EDB}" destId="{A8517D49-C9B2-4E20-B0FC-CA466E6415B2}" srcOrd="0" destOrd="0" presId="urn:microsoft.com/office/officeart/2005/8/layout/hierarchy3"/>
    <dgm:cxn modelId="{DE8E918E-EF1C-4A31-B483-38959771BC30}" type="presParOf" srcId="{A8D639D8-34AB-4F5D-8CDE-130EF51B0EDB}" destId="{32C253B4-C692-47C0-BFBC-D854D2E12168}" srcOrd="1" destOrd="0" presId="urn:microsoft.com/office/officeart/2005/8/layout/hierarchy3"/>
    <dgm:cxn modelId="{9025C6CA-63AA-41E6-BD48-77E56B799197}" type="presParOf" srcId="{A8D639D8-34AB-4F5D-8CDE-130EF51B0EDB}" destId="{3EBA94C1-8FCF-4B8D-B5A7-68F0813804C9}" srcOrd="2" destOrd="0" presId="urn:microsoft.com/office/officeart/2005/8/layout/hierarchy3"/>
    <dgm:cxn modelId="{DCB6C8FA-20DE-49FA-88E1-222D624AC212}" type="presParOf" srcId="{A8D639D8-34AB-4F5D-8CDE-130EF51B0EDB}" destId="{AD074E21-90FF-4181-A825-EE7878F35FC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DF5576-0C52-4CF5-AB74-63F2DC7D42A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801C03-DA6E-4D1F-AF5D-53F4C8365EF3}">
      <dgm:prSet/>
      <dgm:spPr/>
      <dgm:t>
        <a:bodyPr/>
        <a:lstStyle/>
        <a:p>
          <a:pPr rtl="0"/>
          <a:r>
            <a:rPr lang="en-US" b="0" smtClean="0"/>
            <a:t>Legenda:</a:t>
          </a:r>
          <a:endParaRPr lang="pt-PT"/>
        </a:p>
      </dgm:t>
    </dgm:pt>
    <dgm:pt modelId="{D676FFCD-FD3B-4A63-8CC1-706253CF4892}" type="parTrans" cxnId="{52D4A9BE-DE80-4FD8-81E2-BD49ED742877}">
      <dgm:prSet/>
      <dgm:spPr/>
      <dgm:t>
        <a:bodyPr/>
        <a:lstStyle/>
        <a:p>
          <a:endParaRPr lang="en-US"/>
        </a:p>
      </dgm:t>
    </dgm:pt>
    <dgm:pt modelId="{ACA83635-9A40-4158-8D4B-DEA2571071B4}" type="sibTrans" cxnId="{52D4A9BE-DE80-4FD8-81E2-BD49ED742877}">
      <dgm:prSet/>
      <dgm:spPr/>
      <dgm:t>
        <a:bodyPr/>
        <a:lstStyle/>
        <a:p>
          <a:endParaRPr lang="en-US"/>
        </a:p>
      </dgm:t>
    </dgm:pt>
    <dgm:pt modelId="{2F608915-BFAC-4AAE-86D5-BEE16D006E6F}">
      <dgm:prSet/>
      <dgm:spPr/>
      <dgm:t>
        <a:bodyPr/>
        <a:lstStyle/>
        <a:p>
          <a:pPr rtl="0"/>
          <a:r>
            <a:rPr lang="en-US" b="0" smtClean="0"/>
            <a:t>FRW1 (2) – Dados da primeira (segunda) aplicação</a:t>
          </a:r>
          <a:endParaRPr lang="pt-PT"/>
        </a:p>
      </dgm:t>
    </dgm:pt>
    <dgm:pt modelId="{831A516D-6F3B-4974-B527-B9C06A16474E}" type="parTrans" cxnId="{01D92ABC-1727-4070-B32E-DD0FA56907D5}">
      <dgm:prSet/>
      <dgm:spPr/>
      <dgm:t>
        <a:bodyPr/>
        <a:lstStyle/>
        <a:p>
          <a:endParaRPr lang="en-US"/>
        </a:p>
      </dgm:t>
    </dgm:pt>
    <dgm:pt modelId="{32991F5E-CBC7-416A-B5F4-2118EDA5FCE1}" type="sibTrans" cxnId="{01D92ABC-1727-4070-B32E-DD0FA56907D5}">
      <dgm:prSet/>
      <dgm:spPr/>
      <dgm:t>
        <a:bodyPr/>
        <a:lstStyle/>
        <a:p>
          <a:endParaRPr lang="en-US"/>
        </a:p>
      </dgm:t>
    </dgm:pt>
    <dgm:pt modelId="{6798D0B7-E626-455F-AA19-EAA20B03EF48}">
      <dgm:prSet/>
      <dgm:spPr/>
      <dgm:t>
        <a:bodyPr/>
        <a:lstStyle/>
        <a:p>
          <a:pPr rtl="0"/>
          <a:r>
            <a:rPr lang="en-US" b="0" smtClean="0"/>
            <a:t>Média 1 (2) – Média de resultados da primeira (segunda) aplicação</a:t>
          </a:r>
          <a:endParaRPr lang="pt-PT"/>
        </a:p>
      </dgm:t>
    </dgm:pt>
    <dgm:pt modelId="{B7817C55-9D88-414F-8E01-7FC54C013BD0}" type="parTrans" cxnId="{C8984151-C772-43C9-AF68-C9DBD4BFC855}">
      <dgm:prSet/>
      <dgm:spPr/>
      <dgm:t>
        <a:bodyPr/>
        <a:lstStyle/>
        <a:p>
          <a:endParaRPr lang="en-US"/>
        </a:p>
      </dgm:t>
    </dgm:pt>
    <dgm:pt modelId="{AD362B96-DDC4-4C58-AAB2-E417BC7BCA29}" type="sibTrans" cxnId="{C8984151-C772-43C9-AF68-C9DBD4BFC855}">
      <dgm:prSet/>
      <dgm:spPr/>
      <dgm:t>
        <a:bodyPr/>
        <a:lstStyle/>
        <a:p>
          <a:endParaRPr lang="en-US"/>
        </a:p>
      </dgm:t>
    </dgm:pt>
    <dgm:pt modelId="{ED9F9889-AD34-4E28-B7D9-1D9523AACDAA}">
      <dgm:prSet/>
      <dgm:spPr/>
      <dgm:t>
        <a:bodyPr/>
        <a:lstStyle/>
        <a:p>
          <a:pPr rtl="0"/>
          <a:r>
            <a:rPr lang="en-US" b="0" smtClean="0"/>
            <a:t>DP 1 (2) – Desvio padrão dos resultados da primeira (segunda) aplicação</a:t>
          </a:r>
          <a:endParaRPr lang="pt-PT"/>
        </a:p>
      </dgm:t>
    </dgm:pt>
    <dgm:pt modelId="{CA8D6426-A0CD-4251-B08A-247E4271B493}" type="parTrans" cxnId="{E443CE0A-9832-43BD-8386-26184E3BA4DC}">
      <dgm:prSet/>
      <dgm:spPr/>
      <dgm:t>
        <a:bodyPr/>
        <a:lstStyle/>
        <a:p>
          <a:endParaRPr lang="en-US"/>
        </a:p>
      </dgm:t>
    </dgm:pt>
    <dgm:pt modelId="{25DABCC6-D67D-4472-9B17-6EC636DBDE77}" type="sibTrans" cxnId="{E443CE0A-9832-43BD-8386-26184E3BA4DC}">
      <dgm:prSet/>
      <dgm:spPr/>
      <dgm:t>
        <a:bodyPr/>
        <a:lstStyle/>
        <a:p>
          <a:endParaRPr lang="en-US"/>
        </a:p>
      </dgm:t>
    </dgm:pt>
    <dgm:pt modelId="{83C73ACB-3D4B-46D1-9898-1F37F5E26F63}">
      <dgm:prSet/>
      <dgm:spPr/>
      <dgm:t>
        <a:bodyPr/>
        <a:lstStyle/>
        <a:p>
          <a:pPr rtl="0"/>
          <a:r>
            <a:rPr lang="en-US" b="0" dirty="0" err="1" smtClean="0"/>
            <a:t>Notas</a:t>
          </a:r>
          <a:r>
            <a:rPr lang="en-US" b="0" dirty="0" smtClean="0"/>
            <a:t>:</a:t>
          </a:r>
          <a:endParaRPr lang="pt-PT" dirty="0"/>
        </a:p>
      </dgm:t>
    </dgm:pt>
    <dgm:pt modelId="{BD4C5AE4-1937-42A2-8701-B10134E93666}" type="parTrans" cxnId="{D68D02FA-34C5-4846-874D-8B5C37F02918}">
      <dgm:prSet/>
      <dgm:spPr/>
      <dgm:t>
        <a:bodyPr/>
        <a:lstStyle/>
        <a:p>
          <a:endParaRPr lang="en-US"/>
        </a:p>
      </dgm:t>
    </dgm:pt>
    <dgm:pt modelId="{A17B344C-4878-4529-8E1F-AFDEEB742E0A}" type="sibTrans" cxnId="{D68D02FA-34C5-4846-874D-8B5C37F02918}">
      <dgm:prSet/>
      <dgm:spPr/>
      <dgm:t>
        <a:bodyPr/>
        <a:lstStyle/>
        <a:p>
          <a:endParaRPr lang="en-US"/>
        </a:p>
      </dgm:t>
    </dgm:pt>
    <dgm:pt modelId="{4A8DC096-2843-4F0A-B0CB-0D7956E89C17}">
      <dgm:prSet/>
      <dgm:spPr/>
      <dgm:t>
        <a:bodyPr/>
        <a:lstStyle/>
        <a:p>
          <a:pPr rtl="0"/>
          <a:r>
            <a:rPr lang="en-US" b="0" dirty="0" smtClean="0"/>
            <a:t>O DP </a:t>
          </a:r>
          <a:r>
            <a:rPr lang="en-US" b="0" dirty="0" err="1" smtClean="0"/>
            <a:t>indica</a:t>
          </a:r>
          <a:r>
            <a:rPr lang="en-US" b="0" dirty="0" smtClean="0"/>
            <a:t> a </a:t>
          </a:r>
          <a:r>
            <a:rPr lang="en-US" b="0" dirty="0" err="1" smtClean="0"/>
            <a:t>robustez</a:t>
          </a:r>
          <a:r>
            <a:rPr lang="en-US" b="0" dirty="0" smtClean="0"/>
            <a:t> do </a:t>
          </a:r>
          <a:r>
            <a:rPr lang="en-US" b="0" dirty="0" err="1" smtClean="0"/>
            <a:t>indicador</a:t>
          </a:r>
          <a:r>
            <a:rPr lang="en-US" b="0" dirty="0" smtClean="0"/>
            <a:t>. </a:t>
          </a:r>
          <a:r>
            <a:rPr lang="en-US" b="0" dirty="0" err="1" smtClean="0"/>
            <a:t>Até</a:t>
          </a:r>
          <a:r>
            <a:rPr lang="en-US" b="0" dirty="0" smtClean="0"/>
            <a:t> 1,1 </a:t>
          </a:r>
          <a:r>
            <a:rPr lang="en-US" b="0" dirty="0" err="1" smtClean="0"/>
            <a:t>pode</a:t>
          </a:r>
          <a:r>
            <a:rPr lang="en-US" b="0" dirty="0" smtClean="0"/>
            <a:t>-se </a:t>
          </a:r>
          <a:r>
            <a:rPr lang="en-US" b="0" dirty="0" err="1" smtClean="0"/>
            <a:t>considerar</a:t>
          </a:r>
          <a:r>
            <a:rPr lang="en-US" b="0" dirty="0" smtClean="0"/>
            <a:t> um </a:t>
          </a:r>
          <a:r>
            <a:rPr lang="en-US" b="0" dirty="0" err="1" smtClean="0"/>
            <a:t>indicador</a:t>
          </a:r>
          <a:r>
            <a:rPr lang="en-US" b="0" dirty="0" smtClean="0"/>
            <a:t> </a:t>
          </a:r>
          <a:r>
            <a:rPr lang="en-US" b="0" dirty="0" err="1" smtClean="0"/>
            <a:t>robusto</a:t>
          </a:r>
          <a:r>
            <a:rPr lang="en-US" b="0" dirty="0" smtClean="0"/>
            <a:t> (</a:t>
          </a:r>
          <a:r>
            <a:rPr lang="en-US" b="0" dirty="0" err="1" smtClean="0"/>
            <a:t>até</a:t>
          </a:r>
          <a:r>
            <a:rPr lang="en-US" b="0" dirty="0" smtClean="0"/>
            <a:t> 1,0 </a:t>
          </a:r>
          <a:r>
            <a:rPr lang="en-US" b="0" dirty="0" err="1" smtClean="0"/>
            <a:t>muito</a:t>
          </a:r>
          <a:r>
            <a:rPr lang="en-US" b="0" dirty="0" smtClean="0"/>
            <a:t> </a:t>
          </a:r>
          <a:r>
            <a:rPr lang="en-US" b="0" dirty="0" err="1" smtClean="0"/>
            <a:t>robusto</a:t>
          </a:r>
          <a:r>
            <a:rPr lang="en-US" b="0" dirty="0" smtClean="0"/>
            <a:t>)</a:t>
          </a:r>
          <a:endParaRPr lang="pt-PT" dirty="0"/>
        </a:p>
      </dgm:t>
    </dgm:pt>
    <dgm:pt modelId="{F753B091-B289-4F06-953C-63CCC4718E0D}" type="parTrans" cxnId="{449D5027-558B-44F5-9EA3-8CE01084264E}">
      <dgm:prSet/>
      <dgm:spPr/>
      <dgm:t>
        <a:bodyPr/>
        <a:lstStyle/>
        <a:p>
          <a:endParaRPr lang="en-US"/>
        </a:p>
      </dgm:t>
    </dgm:pt>
    <dgm:pt modelId="{076DAF80-1241-4272-9495-BFC980456458}" type="sibTrans" cxnId="{449D5027-558B-44F5-9EA3-8CE01084264E}">
      <dgm:prSet/>
      <dgm:spPr/>
      <dgm:t>
        <a:bodyPr/>
        <a:lstStyle/>
        <a:p>
          <a:endParaRPr lang="en-US"/>
        </a:p>
      </dgm:t>
    </dgm:pt>
    <dgm:pt modelId="{2E7CD212-7F76-42DC-BEAC-B046A24AFB00}">
      <dgm:prSet/>
      <dgm:spPr/>
      <dgm:t>
        <a:bodyPr/>
        <a:lstStyle/>
        <a:p>
          <a:pPr rtl="0"/>
          <a:r>
            <a:rPr lang="pt-PT" dirty="0" smtClean="0"/>
            <a:t>Se a diferença entre as médias aumenta, é “bom”; se a diferença entre os DP aumenta, perdeu-se robustez (se negativo, é “bom”) </a:t>
          </a:r>
          <a:endParaRPr lang="pt-PT" dirty="0"/>
        </a:p>
      </dgm:t>
    </dgm:pt>
    <dgm:pt modelId="{44ED79A4-1231-4935-B45F-EF163F93BA9E}" type="parTrans" cxnId="{F654EC45-731F-4060-98DC-053BBADDF966}">
      <dgm:prSet/>
      <dgm:spPr/>
      <dgm:t>
        <a:bodyPr/>
        <a:lstStyle/>
        <a:p>
          <a:endParaRPr lang="en-US"/>
        </a:p>
      </dgm:t>
    </dgm:pt>
    <dgm:pt modelId="{57D4D25D-AA52-473C-8489-BF71B8B46B49}" type="sibTrans" cxnId="{F654EC45-731F-4060-98DC-053BBADDF966}">
      <dgm:prSet/>
      <dgm:spPr/>
      <dgm:t>
        <a:bodyPr/>
        <a:lstStyle/>
        <a:p>
          <a:endParaRPr lang="en-US"/>
        </a:p>
      </dgm:t>
    </dgm:pt>
    <dgm:pt modelId="{29B6EFDA-4B41-4E40-8339-955CF7BEA880}" type="pres">
      <dgm:prSet presAssocID="{70DF5576-0C52-4CF5-AB74-63F2DC7D42A1}" presName="vert0" presStyleCnt="0">
        <dgm:presLayoutVars>
          <dgm:dir/>
          <dgm:animOne val="branch"/>
          <dgm:animLvl val="lvl"/>
        </dgm:presLayoutVars>
      </dgm:prSet>
      <dgm:spPr/>
      <dgm:t>
        <a:bodyPr/>
        <a:lstStyle/>
        <a:p>
          <a:endParaRPr lang="en-US"/>
        </a:p>
      </dgm:t>
    </dgm:pt>
    <dgm:pt modelId="{0720457C-7DE1-4402-BFC5-40B1DFC537F5}" type="pres">
      <dgm:prSet presAssocID="{6B801C03-DA6E-4D1F-AF5D-53F4C8365EF3}" presName="thickLine" presStyleLbl="alignNode1" presStyleIdx="0" presStyleCnt="2"/>
      <dgm:spPr/>
    </dgm:pt>
    <dgm:pt modelId="{8698646C-48E5-4FEB-BEDB-F5682FA8313F}" type="pres">
      <dgm:prSet presAssocID="{6B801C03-DA6E-4D1F-AF5D-53F4C8365EF3}" presName="horz1" presStyleCnt="0"/>
      <dgm:spPr/>
    </dgm:pt>
    <dgm:pt modelId="{E75F62B6-D9C7-4C73-9D03-1176509AF8C0}" type="pres">
      <dgm:prSet presAssocID="{6B801C03-DA6E-4D1F-AF5D-53F4C8365EF3}" presName="tx1" presStyleLbl="revTx" presStyleIdx="0" presStyleCnt="7"/>
      <dgm:spPr/>
      <dgm:t>
        <a:bodyPr/>
        <a:lstStyle/>
        <a:p>
          <a:endParaRPr lang="en-US"/>
        </a:p>
      </dgm:t>
    </dgm:pt>
    <dgm:pt modelId="{B8AFA6D2-FFED-496F-A185-8CBD2A91A485}" type="pres">
      <dgm:prSet presAssocID="{6B801C03-DA6E-4D1F-AF5D-53F4C8365EF3}" presName="vert1" presStyleCnt="0"/>
      <dgm:spPr/>
    </dgm:pt>
    <dgm:pt modelId="{5CF494E4-2449-4AFF-B625-BF6AD009A9C6}" type="pres">
      <dgm:prSet presAssocID="{2F608915-BFAC-4AAE-86D5-BEE16D006E6F}" presName="vertSpace2a" presStyleCnt="0"/>
      <dgm:spPr/>
    </dgm:pt>
    <dgm:pt modelId="{19789CD9-022B-40EB-84B7-98C880B0B6A4}" type="pres">
      <dgm:prSet presAssocID="{2F608915-BFAC-4AAE-86D5-BEE16D006E6F}" presName="horz2" presStyleCnt="0"/>
      <dgm:spPr/>
    </dgm:pt>
    <dgm:pt modelId="{FB3C7DA0-B93B-4D49-8BBC-3EB8B7149D48}" type="pres">
      <dgm:prSet presAssocID="{2F608915-BFAC-4AAE-86D5-BEE16D006E6F}" presName="horzSpace2" presStyleCnt="0"/>
      <dgm:spPr/>
    </dgm:pt>
    <dgm:pt modelId="{47FAA5BF-CB77-441D-87F6-8D71D6A84B9B}" type="pres">
      <dgm:prSet presAssocID="{2F608915-BFAC-4AAE-86D5-BEE16D006E6F}" presName="tx2" presStyleLbl="revTx" presStyleIdx="1" presStyleCnt="7"/>
      <dgm:spPr/>
      <dgm:t>
        <a:bodyPr/>
        <a:lstStyle/>
        <a:p>
          <a:endParaRPr lang="en-US"/>
        </a:p>
      </dgm:t>
    </dgm:pt>
    <dgm:pt modelId="{39B37917-2BA5-4263-8D65-C69D2512DA18}" type="pres">
      <dgm:prSet presAssocID="{2F608915-BFAC-4AAE-86D5-BEE16D006E6F}" presName="vert2" presStyleCnt="0"/>
      <dgm:spPr/>
    </dgm:pt>
    <dgm:pt modelId="{9FA1A66D-9E7F-497A-885B-48BDC57CC7F9}" type="pres">
      <dgm:prSet presAssocID="{2F608915-BFAC-4AAE-86D5-BEE16D006E6F}" presName="thinLine2b" presStyleLbl="callout" presStyleIdx="0" presStyleCnt="5"/>
      <dgm:spPr/>
    </dgm:pt>
    <dgm:pt modelId="{750F0266-4748-4205-84E2-4B1882EA3FD6}" type="pres">
      <dgm:prSet presAssocID="{2F608915-BFAC-4AAE-86D5-BEE16D006E6F}" presName="vertSpace2b" presStyleCnt="0"/>
      <dgm:spPr/>
    </dgm:pt>
    <dgm:pt modelId="{918DEF28-B6FC-40D4-A947-2004070AA586}" type="pres">
      <dgm:prSet presAssocID="{6798D0B7-E626-455F-AA19-EAA20B03EF48}" presName="horz2" presStyleCnt="0"/>
      <dgm:spPr/>
    </dgm:pt>
    <dgm:pt modelId="{CCB61152-A268-4E77-B91B-37171846ACA9}" type="pres">
      <dgm:prSet presAssocID="{6798D0B7-E626-455F-AA19-EAA20B03EF48}" presName="horzSpace2" presStyleCnt="0"/>
      <dgm:spPr/>
    </dgm:pt>
    <dgm:pt modelId="{34C80D49-2FBE-465E-99D4-AA0874CFACF3}" type="pres">
      <dgm:prSet presAssocID="{6798D0B7-E626-455F-AA19-EAA20B03EF48}" presName="tx2" presStyleLbl="revTx" presStyleIdx="2" presStyleCnt="7"/>
      <dgm:spPr/>
      <dgm:t>
        <a:bodyPr/>
        <a:lstStyle/>
        <a:p>
          <a:endParaRPr lang="en-US"/>
        </a:p>
      </dgm:t>
    </dgm:pt>
    <dgm:pt modelId="{E5A70402-96CF-4AC8-83AD-F3B6683C508A}" type="pres">
      <dgm:prSet presAssocID="{6798D0B7-E626-455F-AA19-EAA20B03EF48}" presName="vert2" presStyleCnt="0"/>
      <dgm:spPr/>
    </dgm:pt>
    <dgm:pt modelId="{CA8C700C-3785-4D73-BF7F-E8BCC1346ECD}" type="pres">
      <dgm:prSet presAssocID="{6798D0B7-E626-455F-AA19-EAA20B03EF48}" presName="thinLine2b" presStyleLbl="callout" presStyleIdx="1" presStyleCnt="5"/>
      <dgm:spPr/>
    </dgm:pt>
    <dgm:pt modelId="{FB3BD4C5-36D4-4515-9512-921138B93341}" type="pres">
      <dgm:prSet presAssocID="{6798D0B7-E626-455F-AA19-EAA20B03EF48}" presName="vertSpace2b" presStyleCnt="0"/>
      <dgm:spPr/>
    </dgm:pt>
    <dgm:pt modelId="{F66C7296-9F45-43D3-BB0E-CF1E4F840611}" type="pres">
      <dgm:prSet presAssocID="{ED9F9889-AD34-4E28-B7D9-1D9523AACDAA}" presName="horz2" presStyleCnt="0"/>
      <dgm:spPr/>
    </dgm:pt>
    <dgm:pt modelId="{232A03E1-6FC9-42DD-A32D-86A2741109E3}" type="pres">
      <dgm:prSet presAssocID="{ED9F9889-AD34-4E28-B7D9-1D9523AACDAA}" presName="horzSpace2" presStyleCnt="0"/>
      <dgm:spPr/>
    </dgm:pt>
    <dgm:pt modelId="{31AE2546-A26B-4897-9A0A-544E1D284AA8}" type="pres">
      <dgm:prSet presAssocID="{ED9F9889-AD34-4E28-B7D9-1D9523AACDAA}" presName="tx2" presStyleLbl="revTx" presStyleIdx="3" presStyleCnt="7"/>
      <dgm:spPr/>
      <dgm:t>
        <a:bodyPr/>
        <a:lstStyle/>
        <a:p>
          <a:endParaRPr lang="en-US"/>
        </a:p>
      </dgm:t>
    </dgm:pt>
    <dgm:pt modelId="{DBDD24A7-3E5D-4DB7-B64E-BB6688098A48}" type="pres">
      <dgm:prSet presAssocID="{ED9F9889-AD34-4E28-B7D9-1D9523AACDAA}" presName="vert2" presStyleCnt="0"/>
      <dgm:spPr/>
    </dgm:pt>
    <dgm:pt modelId="{B825F743-2046-49CF-9F38-40F596309ECE}" type="pres">
      <dgm:prSet presAssocID="{ED9F9889-AD34-4E28-B7D9-1D9523AACDAA}" presName="thinLine2b" presStyleLbl="callout" presStyleIdx="2" presStyleCnt="5"/>
      <dgm:spPr/>
    </dgm:pt>
    <dgm:pt modelId="{A8CC3A08-0B79-4678-A7B5-B003FF9A8AB1}" type="pres">
      <dgm:prSet presAssocID="{ED9F9889-AD34-4E28-B7D9-1D9523AACDAA}" presName="vertSpace2b" presStyleCnt="0"/>
      <dgm:spPr/>
    </dgm:pt>
    <dgm:pt modelId="{B0F7C99F-3932-4464-B573-375945D4986B}" type="pres">
      <dgm:prSet presAssocID="{83C73ACB-3D4B-46D1-9898-1F37F5E26F63}" presName="thickLine" presStyleLbl="alignNode1" presStyleIdx="1" presStyleCnt="2"/>
      <dgm:spPr/>
    </dgm:pt>
    <dgm:pt modelId="{CB0E463A-D69E-447B-8882-2A5988C8D57E}" type="pres">
      <dgm:prSet presAssocID="{83C73ACB-3D4B-46D1-9898-1F37F5E26F63}" presName="horz1" presStyleCnt="0"/>
      <dgm:spPr/>
    </dgm:pt>
    <dgm:pt modelId="{B19BCFD3-FD1E-4D2B-A10F-4484AAFA3F11}" type="pres">
      <dgm:prSet presAssocID="{83C73ACB-3D4B-46D1-9898-1F37F5E26F63}" presName="tx1" presStyleLbl="revTx" presStyleIdx="4" presStyleCnt="7"/>
      <dgm:spPr/>
      <dgm:t>
        <a:bodyPr/>
        <a:lstStyle/>
        <a:p>
          <a:endParaRPr lang="en-US"/>
        </a:p>
      </dgm:t>
    </dgm:pt>
    <dgm:pt modelId="{6226B339-79CC-41D9-84D8-AF1050265DE8}" type="pres">
      <dgm:prSet presAssocID="{83C73ACB-3D4B-46D1-9898-1F37F5E26F63}" presName="vert1" presStyleCnt="0"/>
      <dgm:spPr/>
    </dgm:pt>
    <dgm:pt modelId="{5E06D8EE-3C02-43D4-B9FE-C2C6948C5E52}" type="pres">
      <dgm:prSet presAssocID="{4A8DC096-2843-4F0A-B0CB-0D7956E89C17}" presName="vertSpace2a" presStyleCnt="0"/>
      <dgm:spPr/>
    </dgm:pt>
    <dgm:pt modelId="{660C3829-72AF-4C60-B7F7-4FD24BFC03F5}" type="pres">
      <dgm:prSet presAssocID="{4A8DC096-2843-4F0A-B0CB-0D7956E89C17}" presName="horz2" presStyleCnt="0"/>
      <dgm:spPr/>
    </dgm:pt>
    <dgm:pt modelId="{A87BD7B8-B84B-40FF-90FB-2A165ED3CB0A}" type="pres">
      <dgm:prSet presAssocID="{4A8DC096-2843-4F0A-B0CB-0D7956E89C17}" presName="horzSpace2" presStyleCnt="0"/>
      <dgm:spPr/>
    </dgm:pt>
    <dgm:pt modelId="{60D6E962-E1FE-47D7-9588-702E5FAA4211}" type="pres">
      <dgm:prSet presAssocID="{4A8DC096-2843-4F0A-B0CB-0D7956E89C17}" presName="tx2" presStyleLbl="revTx" presStyleIdx="5" presStyleCnt="7"/>
      <dgm:spPr/>
      <dgm:t>
        <a:bodyPr/>
        <a:lstStyle/>
        <a:p>
          <a:endParaRPr lang="en-US"/>
        </a:p>
      </dgm:t>
    </dgm:pt>
    <dgm:pt modelId="{89F38F0F-9188-4A01-8A0C-6C5E4EDCE083}" type="pres">
      <dgm:prSet presAssocID="{4A8DC096-2843-4F0A-B0CB-0D7956E89C17}" presName="vert2" presStyleCnt="0"/>
      <dgm:spPr/>
    </dgm:pt>
    <dgm:pt modelId="{5CB2E56D-C2C3-484F-AA14-DDC4C156C5DD}" type="pres">
      <dgm:prSet presAssocID="{4A8DC096-2843-4F0A-B0CB-0D7956E89C17}" presName="thinLine2b" presStyleLbl="callout" presStyleIdx="3" presStyleCnt="5"/>
      <dgm:spPr/>
    </dgm:pt>
    <dgm:pt modelId="{FB428FC2-B74A-4E33-8A7E-58392B2952C7}" type="pres">
      <dgm:prSet presAssocID="{4A8DC096-2843-4F0A-B0CB-0D7956E89C17}" presName="vertSpace2b" presStyleCnt="0"/>
      <dgm:spPr/>
    </dgm:pt>
    <dgm:pt modelId="{16DFCB77-941E-4A87-A0DB-7B3A02972F53}" type="pres">
      <dgm:prSet presAssocID="{2E7CD212-7F76-42DC-BEAC-B046A24AFB00}" presName="horz2" presStyleCnt="0"/>
      <dgm:spPr/>
    </dgm:pt>
    <dgm:pt modelId="{5E0E5D5A-FBCE-41E2-8AD2-18A3AA95831C}" type="pres">
      <dgm:prSet presAssocID="{2E7CD212-7F76-42DC-BEAC-B046A24AFB00}" presName="horzSpace2" presStyleCnt="0"/>
      <dgm:spPr/>
    </dgm:pt>
    <dgm:pt modelId="{C8D64321-4010-4B13-83D5-9DED8DE76406}" type="pres">
      <dgm:prSet presAssocID="{2E7CD212-7F76-42DC-BEAC-B046A24AFB00}" presName="tx2" presStyleLbl="revTx" presStyleIdx="6" presStyleCnt="7"/>
      <dgm:spPr/>
      <dgm:t>
        <a:bodyPr/>
        <a:lstStyle/>
        <a:p>
          <a:endParaRPr lang="en-US"/>
        </a:p>
      </dgm:t>
    </dgm:pt>
    <dgm:pt modelId="{2BAF06A9-EAA7-4F90-9A02-036AC5C39061}" type="pres">
      <dgm:prSet presAssocID="{2E7CD212-7F76-42DC-BEAC-B046A24AFB00}" presName="vert2" presStyleCnt="0"/>
      <dgm:spPr/>
    </dgm:pt>
    <dgm:pt modelId="{6FA309E3-A60F-47F5-99B2-4BCCB2269360}" type="pres">
      <dgm:prSet presAssocID="{2E7CD212-7F76-42DC-BEAC-B046A24AFB00}" presName="thinLine2b" presStyleLbl="callout" presStyleIdx="4" presStyleCnt="5"/>
      <dgm:spPr/>
    </dgm:pt>
    <dgm:pt modelId="{C11D43ED-114F-4570-8D56-7E7374BFF7EF}" type="pres">
      <dgm:prSet presAssocID="{2E7CD212-7F76-42DC-BEAC-B046A24AFB00}" presName="vertSpace2b" presStyleCnt="0"/>
      <dgm:spPr/>
    </dgm:pt>
  </dgm:ptLst>
  <dgm:cxnLst>
    <dgm:cxn modelId="{8BB262B9-99E1-494F-B799-03CA68C9DAB9}" type="presOf" srcId="{6B801C03-DA6E-4D1F-AF5D-53F4C8365EF3}" destId="{E75F62B6-D9C7-4C73-9D03-1176509AF8C0}" srcOrd="0" destOrd="0" presId="urn:microsoft.com/office/officeart/2008/layout/LinedList"/>
    <dgm:cxn modelId="{01D92ABC-1727-4070-B32E-DD0FA56907D5}" srcId="{6B801C03-DA6E-4D1F-AF5D-53F4C8365EF3}" destId="{2F608915-BFAC-4AAE-86D5-BEE16D006E6F}" srcOrd="0" destOrd="0" parTransId="{831A516D-6F3B-4974-B527-B9C06A16474E}" sibTransId="{32991F5E-CBC7-416A-B5F4-2118EDA5FCE1}"/>
    <dgm:cxn modelId="{7AD8BA2F-C0A5-464D-ACF2-F077C071E7D9}" type="presOf" srcId="{2E7CD212-7F76-42DC-BEAC-B046A24AFB00}" destId="{C8D64321-4010-4B13-83D5-9DED8DE76406}" srcOrd="0" destOrd="0" presId="urn:microsoft.com/office/officeart/2008/layout/LinedList"/>
    <dgm:cxn modelId="{71045860-7883-4975-A397-1F48E1C327BD}" type="presOf" srcId="{ED9F9889-AD34-4E28-B7D9-1D9523AACDAA}" destId="{31AE2546-A26B-4897-9A0A-544E1D284AA8}" srcOrd="0" destOrd="0" presId="urn:microsoft.com/office/officeart/2008/layout/LinedList"/>
    <dgm:cxn modelId="{8FDCB8BA-2354-4A4D-A20C-8187FC13BE92}" type="presOf" srcId="{83C73ACB-3D4B-46D1-9898-1F37F5E26F63}" destId="{B19BCFD3-FD1E-4D2B-A10F-4484AAFA3F11}" srcOrd="0" destOrd="0" presId="urn:microsoft.com/office/officeart/2008/layout/LinedList"/>
    <dgm:cxn modelId="{449D5027-558B-44F5-9EA3-8CE01084264E}" srcId="{83C73ACB-3D4B-46D1-9898-1F37F5E26F63}" destId="{4A8DC096-2843-4F0A-B0CB-0D7956E89C17}" srcOrd="0" destOrd="0" parTransId="{F753B091-B289-4F06-953C-63CCC4718E0D}" sibTransId="{076DAF80-1241-4272-9495-BFC980456458}"/>
    <dgm:cxn modelId="{C8984151-C772-43C9-AF68-C9DBD4BFC855}" srcId="{6B801C03-DA6E-4D1F-AF5D-53F4C8365EF3}" destId="{6798D0B7-E626-455F-AA19-EAA20B03EF48}" srcOrd="1" destOrd="0" parTransId="{B7817C55-9D88-414F-8E01-7FC54C013BD0}" sibTransId="{AD362B96-DDC4-4C58-AAB2-E417BC7BCA29}"/>
    <dgm:cxn modelId="{F654EC45-731F-4060-98DC-053BBADDF966}" srcId="{83C73ACB-3D4B-46D1-9898-1F37F5E26F63}" destId="{2E7CD212-7F76-42DC-BEAC-B046A24AFB00}" srcOrd="1" destOrd="0" parTransId="{44ED79A4-1231-4935-B45F-EF163F93BA9E}" sibTransId="{57D4D25D-AA52-473C-8489-BF71B8B46B49}"/>
    <dgm:cxn modelId="{D68D02FA-34C5-4846-874D-8B5C37F02918}" srcId="{70DF5576-0C52-4CF5-AB74-63F2DC7D42A1}" destId="{83C73ACB-3D4B-46D1-9898-1F37F5E26F63}" srcOrd="1" destOrd="0" parTransId="{BD4C5AE4-1937-42A2-8701-B10134E93666}" sibTransId="{A17B344C-4878-4529-8E1F-AFDEEB742E0A}"/>
    <dgm:cxn modelId="{9BA16A50-DA00-47BF-B875-73F6F04F588C}" type="presOf" srcId="{2F608915-BFAC-4AAE-86D5-BEE16D006E6F}" destId="{47FAA5BF-CB77-441D-87F6-8D71D6A84B9B}" srcOrd="0" destOrd="0" presId="urn:microsoft.com/office/officeart/2008/layout/LinedList"/>
    <dgm:cxn modelId="{092E60EC-8CC8-4783-A448-0763CDD5F5DE}" type="presOf" srcId="{4A8DC096-2843-4F0A-B0CB-0D7956E89C17}" destId="{60D6E962-E1FE-47D7-9588-702E5FAA4211}" srcOrd="0" destOrd="0" presId="urn:microsoft.com/office/officeart/2008/layout/LinedList"/>
    <dgm:cxn modelId="{707FD16B-A37A-4EB9-8DBC-66BDFE40CD51}" type="presOf" srcId="{70DF5576-0C52-4CF5-AB74-63F2DC7D42A1}" destId="{29B6EFDA-4B41-4E40-8339-955CF7BEA880}" srcOrd="0" destOrd="0" presId="urn:microsoft.com/office/officeart/2008/layout/LinedList"/>
    <dgm:cxn modelId="{52D4A9BE-DE80-4FD8-81E2-BD49ED742877}" srcId="{70DF5576-0C52-4CF5-AB74-63F2DC7D42A1}" destId="{6B801C03-DA6E-4D1F-AF5D-53F4C8365EF3}" srcOrd="0" destOrd="0" parTransId="{D676FFCD-FD3B-4A63-8CC1-706253CF4892}" sibTransId="{ACA83635-9A40-4158-8D4B-DEA2571071B4}"/>
    <dgm:cxn modelId="{C6E85F40-BC80-4068-B496-B496D13262A5}" type="presOf" srcId="{6798D0B7-E626-455F-AA19-EAA20B03EF48}" destId="{34C80D49-2FBE-465E-99D4-AA0874CFACF3}" srcOrd="0" destOrd="0" presId="urn:microsoft.com/office/officeart/2008/layout/LinedList"/>
    <dgm:cxn modelId="{E443CE0A-9832-43BD-8386-26184E3BA4DC}" srcId="{6B801C03-DA6E-4D1F-AF5D-53F4C8365EF3}" destId="{ED9F9889-AD34-4E28-B7D9-1D9523AACDAA}" srcOrd="2" destOrd="0" parTransId="{CA8D6426-A0CD-4251-B08A-247E4271B493}" sibTransId="{25DABCC6-D67D-4472-9B17-6EC636DBDE77}"/>
    <dgm:cxn modelId="{A717B08E-C8F5-46BA-9BEA-273B7D16BAAE}" type="presParOf" srcId="{29B6EFDA-4B41-4E40-8339-955CF7BEA880}" destId="{0720457C-7DE1-4402-BFC5-40B1DFC537F5}" srcOrd="0" destOrd="0" presId="urn:microsoft.com/office/officeart/2008/layout/LinedList"/>
    <dgm:cxn modelId="{2285B25F-ABBE-415E-AE7A-B81623AD91FF}" type="presParOf" srcId="{29B6EFDA-4B41-4E40-8339-955CF7BEA880}" destId="{8698646C-48E5-4FEB-BEDB-F5682FA8313F}" srcOrd="1" destOrd="0" presId="urn:microsoft.com/office/officeart/2008/layout/LinedList"/>
    <dgm:cxn modelId="{3149ECD9-EAFA-4174-A834-134AB55B41D3}" type="presParOf" srcId="{8698646C-48E5-4FEB-BEDB-F5682FA8313F}" destId="{E75F62B6-D9C7-4C73-9D03-1176509AF8C0}" srcOrd="0" destOrd="0" presId="urn:microsoft.com/office/officeart/2008/layout/LinedList"/>
    <dgm:cxn modelId="{28C0A388-15B1-4E0A-B070-591D865C4702}" type="presParOf" srcId="{8698646C-48E5-4FEB-BEDB-F5682FA8313F}" destId="{B8AFA6D2-FFED-496F-A185-8CBD2A91A485}" srcOrd="1" destOrd="0" presId="urn:microsoft.com/office/officeart/2008/layout/LinedList"/>
    <dgm:cxn modelId="{6CCB0B85-7DFF-430E-AC76-98CD4F4F8B67}" type="presParOf" srcId="{B8AFA6D2-FFED-496F-A185-8CBD2A91A485}" destId="{5CF494E4-2449-4AFF-B625-BF6AD009A9C6}" srcOrd="0" destOrd="0" presId="urn:microsoft.com/office/officeart/2008/layout/LinedList"/>
    <dgm:cxn modelId="{9EF395BB-7F46-4D2C-A15A-775D5ABDDF40}" type="presParOf" srcId="{B8AFA6D2-FFED-496F-A185-8CBD2A91A485}" destId="{19789CD9-022B-40EB-84B7-98C880B0B6A4}" srcOrd="1" destOrd="0" presId="urn:microsoft.com/office/officeart/2008/layout/LinedList"/>
    <dgm:cxn modelId="{F266E9A9-F295-42C4-8557-14C86AEB5D29}" type="presParOf" srcId="{19789CD9-022B-40EB-84B7-98C880B0B6A4}" destId="{FB3C7DA0-B93B-4D49-8BBC-3EB8B7149D48}" srcOrd="0" destOrd="0" presId="urn:microsoft.com/office/officeart/2008/layout/LinedList"/>
    <dgm:cxn modelId="{E18E3940-3477-4511-A685-AC7D1F3E0F89}" type="presParOf" srcId="{19789CD9-022B-40EB-84B7-98C880B0B6A4}" destId="{47FAA5BF-CB77-441D-87F6-8D71D6A84B9B}" srcOrd="1" destOrd="0" presId="urn:microsoft.com/office/officeart/2008/layout/LinedList"/>
    <dgm:cxn modelId="{D4BF566D-8731-4224-9987-07B0B26675A9}" type="presParOf" srcId="{19789CD9-022B-40EB-84B7-98C880B0B6A4}" destId="{39B37917-2BA5-4263-8D65-C69D2512DA18}" srcOrd="2" destOrd="0" presId="urn:microsoft.com/office/officeart/2008/layout/LinedList"/>
    <dgm:cxn modelId="{E99DCAC7-ED8A-4337-AEC3-2CB136B2699B}" type="presParOf" srcId="{B8AFA6D2-FFED-496F-A185-8CBD2A91A485}" destId="{9FA1A66D-9E7F-497A-885B-48BDC57CC7F9}" srcOrd="2" destOrd="0" presId="urn:microsoft.com/office/officeart/2008/layout/LinedList"/>
    <dgm:cxn modelId="{0E41031E-C27B-4D8E-9E08-F8B6608FF993}" type="presParOf" srcId="{B8AFA6D2-FFED-496F-A185-8CBD2A91A485}" destId="{750F0266-4748-4205-84E2-4B1882EA3FD6}" srcOrd="3" destOrd="0" presId="urn:microsoft.com/office/officeart/2008/layout/LinedList"/>
    <dgm:cxn modelId="{BF06E985-EA3C-4F28-8C28-E9D150A42957}" type="presParOf" srcId="{B8AFA6D2-FFED-496F-A185-8CBD2A91A485}" destId="{918DEF28-B6FC-40D4-A947-2004070AA586}" srcOrd="4" destOrd="0" presId="urn:microsoft.com/office/officeart/2008/layout/LinedList"/>
    <dgm:cxn modelId="{C9657EDC-FFEE-44ED-B490-89951015EA0C}" type="presParOf" srcId="{918DEF28-B6FC-40D4-A947-2004070AA586}" destId="{CCB61152-A268-4E77-B91B-37171846ACA9}" srcOrd="0" destOrd="0" presId="urn:microsoft.com/office/officeart/2008/layout/LinedList"/>
    <dgm:cxn modelId="{145180CF-1E0C-42B1-B8A4-4B30CBE7CE97}" type="presParOf" srcId="{918DEF28-B6FC-40D4-A947-2004070AA586}" destId="{34C80D49-2FBE-465E-99D4-AA0874CFACF3}" srcOrd="1" destOrd="0" presId="urn:microsoft.com/office/officeart/2008/layout/LinedList"/>
    <dgm:cxn modelId="{BB76A544-071D-4071-884E-2B603B464130}" type="presParOf" srcId="{918DEF28-B6FC-40D4-A947-2004070AA586}" destId="{E5A70402-96CF-4AC8-83AD-F3B6683C508A}" srcOrd="2" destOrd="0" presId="urn:microsoft.com/office/officeart/2008/layout/LinedList"/>
    <dgm:cxn modelId="{E11E0B1F-E760-44FE-B381-95FCDDD55125}" type="presParOf" srcId="{B8AFA6D2-FFED-496F-A185-8CBD2A91A485}" destId="{CA8C700C-3785-4D73-BF7F-E8BCC1346ECD}" srcOrd="5" destOrd="0" presId="urn:microsoft.com/office/officeart/2008/layout/LinedList"/>
    <dgm:cxn modelId="{F3BE12CE-54B8-484F-83B1-32AD063DF887}" type="presParOf" srcId="{B8AFA6D2-FFED-496F-A185-8CBD2A91A485}" destId="{FB3BD4C5-36D4-4515-9512-921138B93341}" srcOrd="6" destOrd="0" presId="urn:microsoft.com/office/officeart/2008/layout/LinedList"/>
    <dgm:cxn modelId="{5D88D239-F04D-4566-8868-9D236B72A6A6}" type="presParOf" srcId="{B8AFA6D2-FFED-496F-A185-8CBD2A91A485}" destId="{F66C7296-9F45-43D3-BB0E-CF1E4F840611}" srcOrd="7" destOrd="0" presId="urn:microsoft.com/office/officeart/2008/layout/LinedList"/>
    <dgm:cxn modelId="{786C8130-C706-4656-9638-A316AC7B2417}" type="presParOf" srcId="{F66C7296-9F45-43D3-BB0E-CF1E4F840611}" destId="{232A03E1-6FC9-42DD-A32D-86A2741109E3}" srcOrd="0" destOrd="0" presId="urn:microsoft.com/office/officeart/2008/layout/LinedList"/>
    <dgm:cxn modelId="{B8DB05D3-5F33-4598-A905-195C0C2DD97C}" type="presParOf" srcId="{F66C7296-9F45-43D3-BB0E-CF1E4F840611}" destId="{31AE2546-A26B-4897-9A0A-544E1D284AA8}" srcOrd="1" destOrd="0" presId="urn:microsoft.com/office/officeart/2008/layout/LinedList"/>
    <dgm:cxn modelId="{80B6B206-FE58-4E28-8FAD-B94C2D73F310}" type="presParOf" srcId="{F66C7296-9F45-43D3-BB0E-CF1E4F840611}" destId="{DBDD24A7-3E5D-4DB7-B64E-BB6688098A48}" srcOrd="2" destOrd="0" presId="urn:microsoft.com/office/officeart/2008/layout/LinedList"/>
    <dgm:cxn modelId="{4DBCB415-BB8E-4652-BE66-2C5CBDC9CBB4}" type="presParOf" srcId="{B8AFA6D2-FFED-496F-A185-8CBD2A91A485}" destId="{B825F743-2046-49CF-9F38-40F596309ECE}" srcOrd="8" destOrd="0" presId="urn:microsoft.com/office/officeart/2008/layout/LinedList"/>
    <dgm:cxn modelId="{4D917ED8-6D56-47D2-BECA-5C44688DCBC8}" type="presParOf" srcId="{B8AFA6D2-FFED-496F-A185-8CBD2A91A485}" destId="{A8CC3A08-0B79-4678-A7B5-B003FF9A8AB1}" srcOrd="9" destOrd="0" presId="urn:microsoft.com/office/officeart/2008/layout/LinedList"/>
    <dgm:cxn modelId="{008CF172-17D2-4F37-998C-7E659252663E}" type="presParOf" srcId="{29B6EFDA-4B41-4E40-8339-955CF7BEA880}" destId="{B0F7C99F-3932-4464-B573-375945D4986B}" srcOrd="2" destOrd="0" presId="urn:microsoft.com/office/officeart/2008/layout/LinedList"/>
    <dgm:cxn modelId="{4BE98612-F2BE-4221-A14E-90E467CBCA9B}" type="presParOf" srcId="{29B6EFDA-4B41-4E40-8339-955CF7BEA880}" destId="{CB0E463A-D69E-447B-8882-2A5988C8D57E}" srcOrd="3" destOrd="0" presId="urn:microsoft.com/office/officeart/2008/layout/LinedList"/>
    <dgm:cxn modelId="{839BEE33-7293-4689-B7BD-D4589EE73DBA}" type="presParOf" srcId="{CB0E463A-D69E-447B-8882-2A5988C8D57E}" destId="{B19BCFD3-FD1E-4D2B-A10F-4484AAFA3F11}" srcOrd="0" destOrd="0" presId="urn:microsoft.com/office/officeart/2008/layout/LinedList"/>
    <dgm:cxn modelId="{8FDDB120-03CD-402D-99AE-58D35534A147}" type="presParOf" srcId="{CB0E463A-D69E-447B-8882-2A5988C8D57E}" destId="{6226B339-79CC-41D9-84D8-AF1050265DE8}" srcOrd="1" destOrd="0" presId="urn:microsoft.com/office/officeart/2008/layout/LinedList"/>
    <dgm:cxn modelId="{D7837745-9497-4D32-AE90-057DAB1F785F}" type="presParOf" srcId="{6226B339-79CC-41D9-84D8-AF1050265DE8}" destId="{5E06D8EE-3C02-43D4-B9FE-C2C6948C5E52}" srcOrd="0" destOrd="0" presId="urn:microsoft.com/office/officeart/2008/layout/LinedList"/>
    <dgm:cxn modelId="{857AF374-8598-473E-97C5-8A2EC61758B1}" type="presParOf" srcId="{6226B339-79CC-41D9-84D8-AF1050265DE8}" destId="{660C3829-72AF-4C60-B7F7-4FD24BFC03F5}" srcOrd="1" destOrd="0" presId="urn:microsoft.com/office/officeart/2008/layout/LinedList"/>
    <dgm:cxn modelId="{03C9641E-C45D-458A-B0CB-86DF194313EF}" type="presParOf" srcId="{660C3829-72AF-4C60-B7F7-4FD24BFC03F5}" destId="{A87BD7B8-B84B-40FF-90FB-2A165ED3CB0A}" srcOrd="0" destOrd="0" presId="urn:microsoft.com/office/officeart/2008/layout/LinedList"/>
    <dgm:cxn modelId="{1C42909C-8527-4806-92AB-C67F3DAA222B}" type="presParOf" srcId="{660C3829-72AF-4C60-B7F7-4FD24BFC03F5}" destId="{60D6E962-E1FE-47D7-9588-702E5FAA4211}" srcOrd="1" destOrd="0" presId="urn:microsoft.com/office/officeart/2008/layout/LinedList"/>
    <dgm:cxn modelId="{B6446C50-FA7E-4757-9D97-9025D71D3360}" type="presParOf" srcId="{660C3829-72AF-4C60-B7F7-4FD24BFC03F5}" destId="{89F38F0F-9188-4A01-8A0C-6C5E4EDCE083}" srcOrd="2" destOrd="0" presId="urn:microsoft.com/office/officeart/2008/layout/LinedList"/>
    <dgm:cxn modelId="{29931896-DEEF-445D-82DB-7B87899875F3}" type="presParOf" srcId="{6226B339-79CC-41D9-84D8-AF1050265DE8}" destId="{5CB2E56D-C2C3-484F-AA14-DDC4C156C5DD}" srcOrd="2" destOrd="0" presId="urn:microsoft.com/office/officeart/2008/layout/LinedList"/>
    <dgm:cxn modelId="{154341F5-65D2-4BF1-8A93-DE84D6EA772B}" type="presParOf" srcId="{6226B339-79CC-41D9-84D8-AF1050265DE8}" destId="{FB428FC2-B74A-4E33-8A7E-58392B2952C7}" srcOrd="3" destOrd="0" presId="urn:microsoft.com/office/officeart/2008/layout/LinedList"/>
    <dgm:cxn modelId="{0E112858-DEDD-44CC-8359-EA0159FFC0C4}" type="presParOf" srcId="{6226B339-79CC-41D9-84D8-AF1050265DE8}" destId="{16DFCB77-941E-4A87-A0DB-7B3A02972F53}" srcOrd="4" destOrd="0" presId="urn:microsoft.com/office/officeart/2008/layout/LinedList"/>
    <dgm:cxn modelId="{23AF24BF-F8C4-498B-A2E2-62FCD7145941}" type="presParOf" srcId="{16DFCB77-941E-4A87-A0DB-7B3A02972F53}" destId="{5E0E5D5A-FBCE-41E2-8AD2-18A3AA95831C}" srcOrd="0" destOrd="0" presId="urn:microsoft.com/office/officeart/2008/layout/LinedList"/>
    <dgm:cxn modelId="{F95F5BF0-295F-4388-A64B-411B933C2CCC}" type="presParOf" srcId="{16DFCB77-941E-4A87-A0DB-7B3A02972F53}" destId="{C8D64321-4010-4B13-83D5-9DED8DE76406}" srcOrd="1" destOrd="0" presId="urn:microsoft.com/office/officeart/2008/layout/LinedList"/>
    <dgm:cxn modelId="{A64F3863-0078-4785-B24D-5B4C7B78E6BC}" type="presParOf" srcId="{16DFCB77-941E-4A87-A0DB-7B3A02972F53}" destId="{2BAF06A9-EAA7-4F90-9A02-036AC5C39061}" srcOrd="2" destOrd="0" presId="urn:microsoft.com/office/officeart/2008/layout/LinedList"/>
    <dgm:cxn modelId="{DCE5B1F8-6ADE-4C25-8DD2-A105059D1C96}" type="presParOf" srcId="{6226B339-79CC-41D9-84D8-AF1050265DE8}" destId="{6FA309E3-A60F-47F5-99B2-4BCCB2269360}" srcOrd="5" destOrd="0" presId="urn:microsoft.com/office/officeart/2008/layout/LinedList"/>
    <dgm:cxn modelId="{7ABCE4FC-2319-4369-B1E9-BC08821045EA}" type="presParOf" srcId="{6226B339-79CC-41D9-84D8-AF1050265DE8}" destId="{C11D43ED-114F-4570-8D56-7E7374BFF7EF}"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65B7BCD-6E6E-46FB-B6FA-A4DADB7ADD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E2F217B-9E08-4F71-BE00-5053F9AC3A42}">
      <dgm:prSet/>
      <dgm:spPr/>
      <dgm:t>
        <a:bodyPr/>
        <a:lstStyle/>
        <a:p>
          <a:pPr rtl="0"/>
          <a:r>
            <a:rPr lang="en-US" b="0" smtClean="0"/>
            <a:t>Dados globais do Agrupamento</a:t>
          </a:r>
          <a:endParaRPr lang="pt-PT"/>
        </a:p>
      </dgm:t>
    </dgm:pt>
    <dgm:pt modelId="{3E4F8E25-C37E-4329-9779-78600972060C}" type="parTrans" cxnId="{5BA61573-AB24-49AE-B4EC-485094ED81D3}">
      <dgm:prSet/>
      <dgm:spPr/>
      <dgm:t>
        <a:bodyPr/>
        <a:lstStyle/>
        <a:p>
          <a:endParaRPr lang="en-US"/>
        </a:p>
      </dgm:t>
    </dgm:pt>
    <dgm:pt modelId="{EAD2B986-E660-456C-9339-86E58CC4EC00}" type="sibTrans" cxnId="{5BA61573-AB24-49AE-B4EC-485094ED81D3}">
      <dgm:prSet/>
      <dgm:spPr/>
      <dgm:t>
        <a:bodyPr/>
        <a:lstStyle/>
        <a:p>
          <a:endParaRPr lang="en-US"/>
        </a:p>
      </dgm:t>
    </dgm:pt>
    <dgm:pt modelId="{407695E4-BAD6-4B1E-8DFE-4B61DD918CD6}">
      <dgm:prSet/>
      <dgm:spPr/>
      <dgm:t>
        <a:bodyPr/>
        <a:lstStyle/>
        <a:p>
          <a:pPr rtl="0"/>
          <a:r>
            <a:rPr lang="en-US" b="0" dirty="0" err="1" smtClean="0"/>
            <a:t>Apresentam</a:t>
          </a:r>
          <a:r>
            <a:rPr lang="en-US" b="0" dirty="0" smtClean="0"/>
            <a:t>-se as </a:t>
          </a:r>
          <a:r>
            <a:rPr lang="en-US" b="0" dirty="0" err="1" smtClean="0"/>
            <a:t>diferenças</a:t>
          </a:r>
          <a:r>
            <a:rPr lang="en-US" b="0" dirty="0" smtClean="0"/>
            <a:t> FRW2 – FRW1</a:t>
          </a:r>
          <a:endParaRPr lang="pt-PT" dirty="0"/>
        </a:p>
      </dgm:t>
    </dgm:pt>
    <dgm:pt modelId="{0B06A1D7-2DFF-4292-8D12-C723F60EE30C}" type="parTrans" cxnId="{BDEE263F-8968-4F92-9482-4F104DFD099E}">
      <dgm:prSet/>
      <dgm:spPr/>
      <dgm:t>
        <a:bodyPr/>
        <a:lstStyle/>
        <a:p>
          <a:endParaRPr lang="en-US"/>
        </a:p>
      </dgm:t>
    </dgm:pt>
    <dgm:pt modelId="{8D7D55FF-B2A5-44E5-9A2A-87A874D821B4}" type="sibTrans" cxnId="{BDEE263F-8968-4F92-9482-4F104DFD099E}">
      <dgm:prSet/>
      <dgm:spPr/>
      <dgm:t>
        <a:bodyPr/>
        <a:lstStyle/>
        <a:p>
          <a:endParaRPr lang="en-US"/>
        </a:p>
      </dgm:t>
    </dgm:pt>
    <dgm:pt modelId="{5B95E56B-E8FA-463F-9AC7-73393793F3AA}">
      <dgm:prSet/>
      <dgm:spPr/>
      <dgm:t>
        <a:bodyPr/>
        <a:lstStyle/>
        <a:p>
          <a:pPr rtl="0"/>
          <a:r>
            <a:rPr lang="en-US" b="0" smtClean="0"/>
            <a:t>Notas interpretativas:</a:t>
          </a:r>
          <a:endParaRPr lang="pt-PT"/>
        </a:p>
      </dgm:t>
    </dgm:pt>
    <dgm:pt modelId="{0E31E758-196C-4FF2-8B86-3B61BB0CD4D8}" type="parTrans" cxnId="{B4BFE6A8-C77D-4227-998A-7B740BC68833}">
      <dgm:prSet/>
      <dgm:spPr/>
      <dgm:t>
        <a:bodyPr/>
        <a:lstStyle/>
        <a:p>
          <a:endParaRPr lang="en-US"/>
        </a:p>
      </dgm:t>
    </dgm:pt>
    <dgm:pt modelId="{A085C784-D5DB-4F3A-93EB-04E6466E2BAC}" type="sibTrans" cxnId="{B4BFE6A8-C77D-4227-998A-7B740BC68833}">
      <dgm:prSet/>
      <dgm:spPr/>
      <dgm:t>
        <a:bodyPr/>
        <a:lstStyle/>
        <a:p>
          <a:endParaRPr lang="en-US"/>
        </a:p>
      </dgm:t>
    </dgm:pt>
    <dgm:pt modelId="{3F0307E8-2268-4140-A151-462D98FF7AE2}">
      <dgm:prSet/>
      <dgm:spPr/>
      <dgm:t>
        <a:bodyPr/>
        <a:lstStyle/>
        <a:p>
          <a:pPr rtl="0"/>
          <a:r>
            <a:rPr lang="en-US" b="0" dirty="0" err="1" smtClean="0"/>
            <a:t>Melhoria</a:t>
          </a:r>
          <a:r>
            <a:rPr lang="en-US" b="0" dirty="0" smtClean="0"/>
            <a:t> da </a:t>
          </a:r>
          <a:r>
            <a:rPr lang="en-US" b="0" dirty="0" err="1" smtClean="0"/>
            <a:t>robustez</a:t>
          </a:r>
          <a:r>
            <a:rPr lang="en-US" b="0" dirty="0" smtClean="0"/>
            <a:t> (DP) das </a:t>
          </a:r>
          <a:r>
            <a:rPr lang="en-US" b="0" dirty="0" err="1" smtClean="0"/>
            <a:t>opiniões</a:t>
          </a:r>
          <a:r>
            <a:rPr lang="en-US" b="0" dirty="0" smtClean="0"/>
            <a:t> </a:t>
          </a:r>
          <a:r>
            <a:rPr lang="en-US" b="0" dirty="0" err="1" smtClean="0"/>
            <a:t>em</a:t>
          </a:r>
          <a:r>
            <a:rPr lang="en-US" b="0" dirty="0" smtClean="0"/>
            <a:t> </a:t>
          </a:r>
          <a:r>
            <a:rPr lang="en-US" b="0" dirty="0" err="1" smtClean="0"/>
            <a:t>todas</a:t>
          </a:r>
          <a:r>
            <a:rPr lang="en-US" b="0" dirty="0" smtClean="0"/>
            <a:t> as </a:t>
          </a:r>
          <a:r>
            <a:rPr lang="en-US" b="0" dirty="0" err="1" smtClean="0"/>
            <a:t>dimensões</a:t>
          </a:r>
          <a:r>
            <a:rPr lang="en-US" b="0" dirty="0" smtClean="0"/>
            <a:t> (</a:t>
          </a:r>
          <a:r>
            <a:rPr lang="en-US" b="0" dirty="0" err="1" smtClean="0"/>
            <a:t>opiniões</a:t>
          </a:r>
          <a:r>
            <a:rPr lang="en-US" b="0" dirty="0" smtClean="0"/>
            <a:t> </a:t>
          </a:r>
          <a:r>
            <a:rPr lang="en-US" b="0" dirty="0" err="1" smtClean="0"/>
            <a:t>mais</a:t>
          </a:r>
          <a:r>
            <a:rPr lang="en-US" b="0" dirty="0" smtClean="0"/>
            <a:t> </a:t>
          </a:r>
          <a:r>
            <a:rPr lang="en-US" b="0" dirty="0" err="1" smtClean="0"/>
            <a:t>claras</a:t>
          </a:r>
          <a:r>
            <a:rPr lang="en-US" b="0" dirty="0" smtClean="0"/>
            <a:t>), da FRW1 </a:t>
          </a:r>
          <a:r>
            <a:rPr lang="en-US" b="0" dirty="0" err="1" smtClean="0"/>
            <a:t>para</a:t>
          </a:r>
          <a:r>
            <a:rPr lang="en-US" b="0" dirty="0" smtClean="0"/>
            <a:t> a FRW2</a:t>
          </a:r>
          <a:endParaRPr lang="pt-PT" dirty="0"/>
        </a:p>
      </dgm:t>
    </dgm:pt>
    <dgm:pt modelId="{C6540752-D17C-4633-AB1B-C363AAE0DE16}" type="parTrans" cxnId="{0E530B85-8701-4D66-BAB0-C2D64D07F47F}">
      <dgm:prSet/>
      <dgm:spPr/>
      <dgm:t>
        <a:bodyPr/>
        <a:lstStyle/>
        <a:p>
          <a:endParaRPr lang="en-US"/>
        </a:p>
      </dgm:t>
    </dgm:pt>
    <dgm:pt modelId="{72E29F74-E6F8-44EE-ADC7-2D041260C6B7}" type="sibTrans" cxnId="{0E530B85-8701-4D66-BAB0-C2D64D07F47F}">
      <dgm:prSet/>
      <dgm:spPr/>
      <dgm:t>
        <a:bodyPr/>
        <a:lstStyle/>
        <a:p>
          <a:endParaRPr lang="en-US"/>
        </a:p>
      </dgm:t>
    </dgm:pt>
    <dgm:pt modelId="{9C233148-C7C0-4640-B2D8-DBE81343977A}">
      <dgm:prSet/>
      <dgm:spPr/>
      <dgm:t>
        <a:bodyPr/>
        <a:lstStyle/>
        <a:p>
          <a:pPr rtl="0"/>
          <a:r>
            <a:rPr lang="en-US" b="0" smtClean="0"/>
            <a:t>Melhoria significativa das médias da FRW1 para a FRW2 apenas da dimensão 1 (as outras mantem-se com oscilação irrelevante)</a:t>
          </a:r>
          <a:endParaRPr lang="pt-PT"/>
        </a:p>
      </dgm:t>
    </dgm:pt>
    <dgm:pt modelId="{D1C00A20-826A-49BE-BFBC-5EE8E0ECE041}" type="parTrans" cxnId="{E824E78F-09BE-41BC-89D6-03CE1B3B2EF5}">
      <dgm:prSet/>
      <dgm:spPr/>
      <dgm:t>
        <a:bodyPr/>
        <a:lstStyle/>
        <a:p>
          <a:endParaRPr lang="en-US"/>
        </a:p>
      </dgm:t>
    </dgm:pt>
    <dgm:pt modelId="{D7DF56FC-3B13-4BAB-9E1A-5F4E5F21ED37}" type="sibTrans" cxnId="{E824E78F-09BE-41BC-89D6-03CE1B3B2EF5}">
      <dgm:prSet/>
      <dgm:spPr/>
      <dgm:t>
        <a:bodyPr/>
        <a:lstStyle/>
        <a:p>
          <a:endParaRPr lang="en-US"/>
        </a:p>
      </dgm:t>
    </dgm:pt>
    <dgm:pt modelId="{7083ADFA-469C-4A28-BFAA-80A968788FC3}" type="pres">
      <dgm:prSet presAssocID="{265B7BCD-6E6E-46FB-B6FA-A4DADB7ADD77}" presName="vert0" presStyleCnt="0">
        <dgm:presLayoutVars>
          <dgm:dir/>
          <dgm:animOne val="branch"/>
          <dgm:animLvl val="lvl"/>
        </dgm:presLayoutVars>
      </dgm:prSet>
      <dgm:spPr/>
      <dgm:t>
        <a:bodyPr/>
        <a:lstStyle/>
        <a:p>
          <a:endParaRPr lang="en-US"/>
        </a:p>
      </dgm:t>
    </dgm:pt>
    <dgm:pt modelId="{E2516D3D-AF57-4715-9576-0F55BEA6B348}" type="pres">
      <dgm:prSet presAssocID="{4E2F217B-9E08-4F71-BE00-5053F9AC3A42}" presName="thickLine" presStyleLbl="alignNode1" presStyleIdx="0" presStyleCnt="2"/>
      <dgm:spPr/>
    </dgm:pt>
    <dgm:pt modelId="{2E6F3E5C-8255-476C-BE0F-6C1EF6F16A43}" type="pres">
      <dgm:prSet presAssocID="{4E2F217B-9E08-4F71-BE00-5053F9AC3A42}" presName="horz1" presStyleCnt="0"/>
      <dgm:spPr/>
    </dgm:pt>
    <dgm:pt modelId="{BA041C83-1739-4F45-B357-BD0925482160}" type="pres">
      <dgm:prSet presAssocID="{4E2F217B-9E08-4F71-BE00-5053F9AC3A42}" presName="tx1" presStyleLbl="revTx" presStyleIdx="0" presStyleCnt="5"/>
      <dgm:spPr/>
      <dgm:t>
        <a:bodyPr/>
        <a:lstStyle/>
        <a:p>
          <a:endParaRPr lang="en-US"/>
        </a:p>
      </dgm:t>
    </dgm:pt>
    <dgm:pt modelId="{2CBC08F4-14CC-4EBD-983F-AAF0609B1FC0}" type="pres">
      <dgm:prSet presAssocID="{4E2F217B-9E08-4F71-BE00-5053F9AC3A42}" presName="vert1" presStyleCnt="0"/>
      <dgm:spPr/>
    </dgm:pt>
    <dgm:pt modelId="{A3574EA5-FD9C-49D9-9CDF-7497893658AC}" type="pres">
      <dgm:prSet presAssocID="{407695E4-BAD6-4B1E-8DFE-4B61DD918CD6}" presName="vertSpace2a" presStyleCnt="0"/>
      <dgm:spPr/>
    </dgm:pt>
    <dgm:pt modelId="{BB382B93-5D27-43AC-8650-C2F783548F27}" type="pres">
      <dgm:prSet presAssocID="{407695E4-BAD6-4B1E-8DFE-4B61DD918CD6}" presName="horz2" presStyleCnt="0"/>
      <dgm:spPr/>
    </dgm:pt>
    <dgm:pt modelId="{41275C51-DB19-4CB5-AB7D-E564A400FD03}" type="pres">
      <dgm:prSet presAssocID="{407695E4-BAD6-4B1E-8DFE-4B61DD918CD6}" presName="horzSpace2" presStyleCnt="0"/>
      <dgm:spPr/>
    </dgm:pt>
    <dgm:pt modelId="{CD2489D3-7AA1-447C-9594-96FDBBB37ACE}" type="pres">
      <dgm:prSet presAssocID="{407695E4-BAD6-4B1E-8DFE-4B61DD918CD6}" presName="tx2" presStyleLbl="revTx" presStyleIdx="1" presStyleCnt="5"/>
      <dgm:spPr/>
      <dgm:t>
        <a:bodyPr/>
        <a:lstStyle/>
        <a:p>
          <a:endParaRPr lang="en-US"/>
        </a:p>
      </dgm:t>
    </dgm:pt>
    <dgm:pt modelId="{31B9D626-0607-44CA-A72B-08363AE1A432}" type="pres">
      <dgm:prSet presAssocID="{407695E4-BAD6-4B1E-8DFE-4B61DD918CD6}" presName="vert2" presStyleCnt="0"/>
      <dgm:spPr/>
    </dgm:pt>
    <dgm:pt modelId="{606899B9-B8CC-4065-8CEC-6B7ABC03D1F8}" type="pres">
      <dgm:prSet presAssocID="{407695E4-BAD6-4B1E-8DFE-4B61DD918CD6}" presName="thinLine2b" presStyleLbl="callout" presStyleIdx="0" presStyleCnt="3"/>
      <dgm:spPr/>
    </dgm:pt>
    <dgm:pt modelId="{9D351E12-4107-4EDC-895E-FFE314C212AE}" type="pres">
      <dgm:prSet presAssocID="{407695E4-BAD6-4B1E-8DFE-4B61DD918CD6}" presName="vertSpace2b" presStyleCnt="0"/>
      <dgm:spPr/>
    </dgm:pt>
    <dgm:pt modelId="{BA7BED76-00EA-462F-A9D9-110E49873A4A}" type="pres">
      <dgm:prSet presAssocID="{5B95E56B-E8FA-463F-9AC7-73393793F3AA}" presName="thickLine" presStyleLbl="alignNode1" presStyleIdx="1" presStyleCnt="2"/>
      <dgm:spPr/>
    </dgm:pt>
    <dgm:pt modelId="{79FB96DE-3596-4CF5-A2A4-E74583B7BD9F}" type="pres">
      <dgm:prSet presAssocID="{5B95E56B-E8FA-463F-9AC7-73393793F3AA}" presName="horz1" presStyleCnt="0"/>
      <dgm:spPr/>
    </dgm:pt>
    <dgm:pt modelId="{A10C39F0-7518-4F3D-9D4D-83E9179787B5}" type="pres">
      <dgm:prSet presAssocID="{5B95E56B-E8FA-463F-9AC7-73393793F3AA}" presName="tx1" presStyleLbl="revTx" presStyleIdx="2" presStyleCnt="5"/>
      <dgm:spPr/>
      <dgm:t>
        <a:bodyPr/>
        <a:lstStyle/>
        <a:p>
          <a:endParaRPr lang="en-US"/>
        </a:p>
      </dgm:t>
    </dgm:pt>
    <dgm:pt modelId="{C939BF85-5A6B-43AE-B6D3-5653049A0119}" type="pres">
      <dgm:prSet presAssocID="{5B95E56B-E8FA-463F-9AC7-73393793F3AA}" presName="vert1" presStyleCnt="0"/>
      <dgm:spPr/>
    </dgm:pt>
    <dgm:pt modelId="{B7AF7B07-7052-4980-A7D0-27978AD769A7}" type="pres">
      <dgm:prSet presAssocID="{3F0307E8-2268-4140-A151-462D98FF7AE2}" presName="vertSpace2a" presStyleCnt="0"/>
      <dgm:spPr/>
    </dgm:pt>
    <dgm:pt modelId="{0F4D1324-C32D-4726-872B-83859550E717}" type="pres">
      <dgm:prSet presAssocID="{3F0307E8-2268-4140-A151-462D98FF7AE2}" presName="horz2" presStyleCnt="0"/>
      <dgm:spPr/>
    </dgm:pt>
    <dgm:pt modelId="{04D2A87B-C034-4771-9E06-D6DEB8DA3053}" type="pres">
      <dgm:prSet presAssocID="{3F0307E8-2268-4140-A151-462D98FF7AE2}" presName="horzSpace2" presStyleCnt="0"/>
      <dgm:spPr/>
    </dgm:pt>
    <dgm:pt modelId="{F69E53C7-A91F-43C6-99B9-D5CDF1CBDBF4}" type="pres">
      <dgm:prSet presAssocID="{3F0307E8-2268-4140-A151-462D98FF7AE2}" presName="tx2" presStyleLbl="revTx" presStyleIdx="3" presStyleCnt="5"/>
      <dgm:spPr/>
      <dgm:t>
        <a:bodyPr/>
        <a:lstStyle/>
        <a:p>
          <a:endParaRPr lang="en-US"/>
        </a:p>
      </dgm:t>
    </dgm:pt>
    <dgm:pt modelId="{DE949507-FCCF-49CC-9F83-EC9706C560F8}" type="pres">
      <dgm:prSet presAssocID="{3F0307E8-2268-4140-A151-462D98FF7AE2}" presName="vert2" presStyleCnt="0"/>
      <dgm:spPr/>
    </dgm:pt>
    <dgm:pt modelId="{90EFAD45-C376-48DE-A0D3-DFF0922633B4}" type="pres">
      <dgm:prSet presAssocID="{3F0307E8-2268-4140-A151-462D98FF7AE2}" presName="thinLine2b" presStyleLbl="callout" presStyleIdx="1" presStyleCnt="3"/>
      <dgm:spPr/>
    </dgm:pt>
    <dgm:pt modelId="{EE5F3297-64C3-4E2F-84FE-D24A7546C9B1}" type="pres">
      <dgm:prSet presAssocID="{3F0307E8-2268-4140-A151-462D98FF7AE2}" presName="vertSpace2b" presStyleCnt="0"/>
      <dgm:spPr/>
    </dgm:pt>
    <dgm:pt modelId="{F905B5AF-2333-435C-B2F6-C9B90E0587AB}" type="pres">
      <dgm:prSet presAssocID="{9C233148-C7C0-4640-B2D8-DBE81343977A}" presName="horz2" presStyleCnt="0"/>
      <dgm:spPr/>
    </dgm:pt>
    <dgm:pt modelId="{12DE9582-2CE3-481E-B8AE-A7C2CC4F4988}" type="pres">
      <dgm:prSet presAssocID="{9C233148-C7C0-4640-B2D8-DBE81343977A}" presName="horzSpace2" presStyleCnt="0"/>
      <dgm:spPr/>
    </dgm:pt>
    <dgm:pt modelId="{B561FA12-7C35-4642-B887-635E728C38ED}" type="pres">
      <dgm:prSet presAssocID="{9C233148-C7C0-4640-B2D8-DBE81343977A}" presName="tx2" presStyleLbl="revTx" presStyleIdx="4" presStyleCnt="5"/>
      <dgm:spPr/>
      <dgm:t>
        <a:bodyPr/>
        <a:lstStyle/>
        <a:p>
          <a:endParaRPr lang="en-US"/>
        </a:p>
      </dgm:t>
    </dgm:pt>
    <dgm:pt modelId="{198B8A9E-C965-4622-8F91-1EA9DC8D863A}" type="pres">
      <dgm:prSet presAssocID="{9C233148-C7C0-4640-B2D8-DBE81343977A}" presName="vert2" presStyleCnt="0"/>
      <dgm:spPr/>
    </dgm:pt>
    <dgm:pt modelId="{1FFA9122-E241-4B06-A9CF-EFD9528337A1}" type="pres">
      <dgm:prSet presAssocID="{9C233148-C7C0-4640-B2D8-DBE81343977A}" presName="thinLine2b" presStyleLbl="callout" presStyleIdx="2" presStyleCnt="3"/>
      <dgm:spPr/>
    </dgm:pt>
    <dgm:pt modelId="{1DFFA45B-03E0-4BC2-B27F-3A90D3673149}" type="pres">
      <dgm:prSet presAssocID="{9C233148-C7C0-4640-B2D8-DBE81343977A}" presName="vertSpace2b" presStyleCnt="0"/>
      <dgm:spPr/>
    </dgm:pt>
  </dgm:ptLst>
  <dgm:cxnLst>
    <dgm:cxn modelId="{DE08DE97-EA0F-43D9-A2CC-80AC566FF80C}" type="presOf" srcId="{9C233148-C7C0-4640-B2D8-DBE81343977A}" destId="{B561FA12-7C35-4642-B887-635E728C38ED}" srcOrd="0" destOrd="0" presId="urn:microsoft.com/office/officeart/2008/layout/LinedList"/>
    <dgm:cxn modelId="{0466A1E7-DEA9-49B3-89E4-B5497F534013}" type="presOf" srcId="{3F0307E8-2268-4140-A151-462D98FF7AE2}" destId="{F69E53C7-A91F-43C6-99B9-D5CDF1CBDBF4}" srcOrd="0" destOrd="0" presId="urn:microsoft.com/office/officeart/2008/layout/LinedList"/>
    <dgm:cxn modelId="{BDEE263F-8968-4F92-9482-4F104DFD099E}" srcId="{4E2F217B-9E08-4F71-BE00-5053F9AC3A42}" destId="{407695E4-BAD6-4B1E-8DFE-4B61DD918CD6}" srcOrd="0" destOrd="0" parTransId="{0B06A1D7-2DFF-4292-8D12-C723F60EE30C}" sibTransId="{8D7D55FF-B2A5-44E5-9A2A-87A874D821B4}"/>
    <dgm:cxn modelId="{42D8B9A3-8694-4132-BB46-3E1F543DC069}" type="presOf" srcId="{265B7BCD-6E6E-46FB-B6FA-A4DADB7ADD77}" destId="{7083ADFA-469C-4A28-BFAA-80A968788FC3}" srcOrd="0" destOrd="0" presId="urn:microsoft.com/office/officeart/2008/layout/LinedList"/>
    <dgm:cxn modelId="{0E530B85-8701-4D66-BAB0-C2D64D07F47F}" srcId="{5B95E56B-E8FA-463F-9AC7-73393793F3AA}" destId="{3F0307E8-2268-4140-A151-462D98FF7AE2}" srcOrd="0" destOrd="0" parTransId="{C6540752-D17C-4633-AB1B-C363AAE0DE16}" sibTransId="{72E29F74-E6F8-44EE-ADC7-2D041260C6B7}"/>
    <dgm:cxn modelId="{41EF4455-7654-4DB8-B49B-1643E252FDA8}" type="presOf" srcId="{5B95E56B-E8FA-463F-9AC7-73393793F3AA}" destId="{A10C39F0-7518-4F3D-9D4D-83E9179787B5}" srcOrd="0" destOrd="0" presId="urn:microsoft.com/office/officeart/2008/layout/LinedList"/>
    <dgm:cxn modelId="{2C109F7B-E409-493A-AA12-C581405D968D}" type="presOf" srcId="{4E2F217B-9E08-4F71-BE00-5053F9AC3A42}" destId="{BA041C83-1739-4F45-B357-BD0925482160}" srcOrd="0" destOrd="0" presId="urn:microsoft.com/office/officeart/2008/layout/LinedList"/>
    <dgm:cxn modelId="{5BA61573-AB24-49AE-B4EC-485094ED81D3}" srcId="{265B7BCD-6E6E-46FB-B6FA-A4DADB7ADD77}" destId="{4E2F217B-9E08-4F71-BE00-5053F9AC3A42}" srcOrd="0" destOrd="0" parTransId="{3E4F8E25-C37E-4329-9779-78600972060C}" sibTransId="{EAD2B986-E660-456C-9339-86E58CC4EC00}"/>
    <dgm:cxn modelId="{B4BFE6A8-C77D-4227-998A-7B740BC68833}" srcId="{265B7BCD-6E6E-46FB-B6FA-A4DADB7ADD77}" destId="{5B95E56B-E8FA-463F-9AC7-73393793F3AA}" srcOrd="1" destOrd="0" parTransId="{0E31E758-196C-4FF2-8B86-3B61BB0CD4D8}" sibTransId="{A085C784-D5DB-4F3A-93EB-04E6466E2BAC}"/>
    <dgm:cxn modelId="{31ECA1E9-6065-4ECD-BEEB-CB4C6D4EAB70}" type="presOf" srcId="{407695E4-BAD6-4B1E-8DFE-4B61DD918CD6}" destId="{CD2489D3-7AA1-447C-9594-96FDBBB37ACE}" srcOrd="0" destOrd="0" presId="urn:microsoft.com/office/officeart/2008/layout/LinedList"/>
    <dgm:cxn modelId="{E824E78F-09BE-41BC-89D6-03CE1B3B2EF5}" srcId="{5B95E56B-E8FA-463F-9AC7-73393793F3AA}" destId="{9C233148-C7C0-4640-B2D8-DBE81343977A}" srcOrd="1" destOrd="0" parTransId="{D1C00A20-826A-49BE-BFBC-5EE8E0ECE041}" sibTransId="{D7DF56FC-3B13-4BAB-9E1A-5F4E5F21ED37}"/>
    <dgm:cxn modelId="{44AEA7F5-1C9F-486E-9917-2DED5056FB61}" type="presParOf" srcId="{7083ADFA-469C-4A28-BFAA-80A968788FC3}" destId="{E2516D3D-AF57-4715-9576-0F55BEA6B348}" srcOrd="0" destOrd="0" presId="urn:microsoft.com/office/officeart/2008/layout/LinedList"/>
    <dgm:cxn modelId="{01B7F28E-60A4-491C-999E-5A8878A5BF85}" type="presParOf" srcId="{7083ADFA-469C-4A28-BFAA-80A968788FC3}" destId="{2E6F3E5C-8255-476C-BE0F-6C1EF6F16A43}" srcOrd="1" destOrd="0" presId="urn:microsoft.com/office/officeart/2008/layout/LinedList"/>
    <dgm:cxn modelId="{905E332F-6C68-43EC-AA53-C16DDFAF10A3}" type="presParOf" srcId="{2E6F3E5C-8255-476C-BE0F-6C1EF6F16A43}" destId="{BA041C83-1739-4F45-B357-BD0925482160}" srcOrd="0" destOrd="0" presId="urn:microsoft.com/office/officeart/2008/layout/LinedList"/>
    <dgm:cxn modelId="{1498C568-5DC7-4718-8004-EFF06F454A39}" type="presParOf" srcId="{2E6F3E5C-8255-476C-BE0F-6C1EF6F16A43}" destId="{2CBC08F4-14CC-4EBD-983F-AAF0609B1FC0}" srcOrd="1" destOrd="0" presId="urn:microsoft.com/office/officeart/2008/layout/LinedList"/>
    <dgm:cxn modelId="{D29C9A39-C001-4308-94B6-2898EDA44F40}" type="presParOf" srcId="{2CBC08F4-14CC-4EBD-983F-AAF0609B1FC0}" destId="{A3574EA5-FD9C-49D9-9CDF-7497893658AC}" srcOrd="0" destOrd="0" presId="urn:microsoft.com/office/officeart/2008/layout/LinedList"/>
    <dgm:cxn modelId="{FCDDFB88-9528-434A-97B9-F0C76315F225}" type="presParOf" srcId="{2CBC08F4-14CC-4EBD-983F-AAF0609B1FC0}" destId="{BB382B93-5D27-43AC-8650-C2F783548F27}" srcOrd="1" destOrd="0" presId="urn:microsoft.com/office/officeart/2008/layout/LinedList"/>
    <dgm:cxn modelId="{BD18645C-9DF2-4CFA-BAF7-1E79419C343C}" type="presParOf" srcId="{BB382B93-5D27-43AC-8650-C2F783548F27}" destId="{41275C51-DB19-4CB5-AB7D-E564A400FD03}" srcOrd="0" destOrd="0" presId="urn:microsoft.com/office/officeart/2008/layout/LinedList"/>
    <dgm:cxn modelId="{EC54098D-963B-43DA-AE3E-DF49740583E2}" type="presParOf" srcId="{BB382B93-5D27-43AC-8650-C2F783548F27}" destId="{CD2489D3-7AA1-447C-9594-96FDBBB37ACE}" srcOrd="1" destOrd="0" presId="urn:microsoft.com/office/officeart/2008/layout/LinedList"/>
    <dgm:cxn modelId="{CD7960A8-CA31-4D1B-99A7-40FFC1B47E66}" type="presParOf" srcId="{BB382B93-5D27-43AC-8650-C2F783548F27}" destId="{31B9D626-0607-44CA-A72B-08363AE1A432}" srcOrd="2" destOrd="0" presId="urn:microsoft.com/office/officeart/2008/layout/LinedList"/>
    <dgm:cxn modelId="{853828EB-BE1D-435C-B476-D4282252CE8B}" type="presParOf" srcId="{2CBC08F4-14CC-4EBD-983F-AAF0609B1FC0}" destId="{606899B9-B8CC-4065-8CEC-6B7ABC03D1F8}" srcOrd="2" destOrd="0" presId="urn:microsoft.com/office/officeart/2008/layout/LinedList"/>
    <dgm:cxn modelId="{30EEBB0B-0463-4291-AF1C-4B4C48C268AF}" type="presParOf" srcId="{2CBC08F4-14CC-4EBD-983F-AAF0609B1FC0}" destId="{9D351E12-4107-4EDC-895E-FFE314C212AE}" srcOrd="3" destOrd="0" presId="urn:microsoft.com/office/officeart/2008/layout/LinedList"/>
    <dgm:cxn modelId="{AB479438-81F3-421F-9009-ABE2CF3949D9}" type="presParOf" srcId="{7083ADFA-469C-4A28-BFAA-80A968788FC3}" destId="{BA7BED76-00EA-462F-A9D9-110E49873A4A}" srcOrd="2" destOrd="0" presId="urn:microsoft.com/office/officeart/2008/layout/LinedList"/>
    <dgm:cxn modelId="{F5E536A9-956A-495B-A7E8-7F581E1521BA}" type="presParOf" srcId="{7083ADFA-469C-4A28-BFAA-80A968788FC3}" destId="{79FB96DE-3596-4CF5-A2A4-E74583B7BD9F}" srcOrd="3" destOrd="0" presId="urn:microsoft.com/office/officeart/2008/layout/LinedList"/>
    <dgm:cxn modelId="{876FA6B4-0113-41B9-8A5B-2ACBB7D982FC}" type="presParOf" srcId="{79FB96DE-3596-4CF5-A2A4-E74583B7BD9F}" destId="{A10C39F0-7518-4F3D-9D4D-83E9179787B5}" srcOrd="0" destOrd="0" presId="urn:microsoft.com/office/officeart/2008/layout/LinedList"/>
    <dgm:cxn modelId="{9F3116DC-8E4E-41CC-BADA-7590D570D95E}" type="presParOf" srcId="{79FB96DE-3596-4CF5-A2A4-E74583B7BD9F}" destId="{C939BF85-5A6B-43AE-B6D3-5653049A0119}" srcOrd="1" destOrd="0" presId="urn:microsoft.com/office/officeart/2008/layout/LinedList"/>
    <dgm:cxn modelId="{4743BF86-46E6-453E-84B9-6C9823C7CC5E}" type="presParOf" srcId="{C939BF85-5A6B-43AE-B6D3-5653049A0119}" destId="{B7AF7B07-7052-4980-A7D0-27978AD769A7}" srcOrd="0" destOrd="0" presId="urn:microsoft.com/office/officeart/2008/layout/LinedList"/>
    <dgm:cxn modelId="{5ECA3B46-C27D-472F-868D-5080C78E36A7}" type="presParOf" srcId="{C939BF85-5A6B-43AE-B6D3-5653049A0119}" destId="{0F4D1324-C32D-4726-872B-83859550E717}" srcOrd="1" destOrd="0" presId="urn:microsoft.com/office/officeart/2008/layout/LinedList"/>
    <dgm:cxn modelId="{7175006D-4586-42C0-B17B-9780E9D12F8D}" type="presParOf" srcId="{0F4D1324-C32D-4726-872B-83859550E717}" destId="{04D2A87B-C034-4771-9E06-D6DEB8DA3053}" srcOrd="0" destOrd="0" presId="urn:microsoft.com/office/officeart/2008/layout/LinedList"/>
    <dgm:cxn modelId="{6786025E-DA89-429A-8776-4EEB262E3006}" type="presParOf" srcId="{0F4D1324-C32D-4726-872B-83859550E717}" destId="{F69E53C7-A91F-43C6-99B9-D5CDF1CBDBF4}" srcOrd="1" destOrd="0" presId="urn:microsoft.com/office/officeart/2008/layout/LinedList"/>
    <dgm:cxn modelId="{EDB2B497-4D99-481D-9715-7E0EC8BC284E}" type="presParOf" srcId="{0F4D1324-C32D-4726-872B-83859550E717}" destId="{DE949507-FCCF-49CC-9F83-EC9706C560F8}" srcOrd="2" destOrd="0" presId="urn:microsoft.com/office/officeart/2008/layout/LinedList"/>
    <dgm:cxn modelId="{2DD20213-9B4D-48AB-A40C-92E71271C414}" type="presParOf" srcId="{C939BF85-5A6B-43AE-B6D3-5653049A0119}" destId="{90EFAD45-C376-48DE-A0D3-DFF0922633B4}" srcOrd="2" destOrd="0" presId="urn:microsoft.com/office/officeart/2008/layout/LinedList"/>
    <dgm:cxn modelId="{FC2BC41F-5132-468D-93D1-16E5F082CA6F}" type="presParOf" srcId="{C939BF85-5A6B-43AE-B6D3-5653049A0119}" destId="{EE5F3297-64C3-4E2F-84FE-D24A7546C9B1}" srcOrd="3" destOrd="0" presId="urn:microsoft.com/office/officeart/2008/layout/LinedList"/>
    <dgm:cxn modelId="{7BC98F56-A834-4580-8409-A902D1201B17}" type="presParOf" srcId="{C939BF85-5A6B-43AE-B6D3-5653049A0119}" destId="{F905B5AF-2333-435C-B2F6-C9B90E0587AB}" srcOrd="4" destOrd="0" presId="urn:microsoft.com/office/officeart/2008/layout/LinedList"/>
    <dgm:cxn modelId="{35B0B359-A727-4361-915D-211BE743AEF5}" type="presParOf" srcId="{F905B5AF-2333-435C-B2F6-C9B90E0587AB}" destId="{12DE9582-2CE3-481E-B8AE-A7C2CC4F4988}" srcOrd="0" destOrd="0" presId="urn:microsoft.com/office/officeart/2008/layout/LinedList"/>
    <dgm:cxn modelId="{88B6C231-9CB4-41B4-AB9C-FFEC278CA57B}" type="presParOf" srcId="{F905B5AF-2333-435C-B2F6-C9B90E0587AB}" destId="{B561FA12-7C35-4642-B887-635E728C38ED}" srcOrd="1" destOrd="0" presId="urn:microsoft.com/office/officeart/2008/layout/LinedList"/>
    <dgm:cxn modelId="{DEA547BD-3702-413F-8880-E130500A5AA1}" type="presParOf" srcId="{F905B5AF-2333-435C-B2F6-C9B90E0587AB}" destId="{198B8A9E-C965-4622-8F91-1EA9DC8D863A}" srcOrd="2" destOrd="0" presId="urn:microsoft.com/office/officeart/2008/layout/LinedList"/>
    <dgm:cxn modelId="{BCCA9C7A-3063-4899-BFBB-0B6483A0BB4D}" type="presParOf" srcId="{C939BF85-5A6B-43AE-B6D3-5653049A0119}" destId="{1FFA9122-E241-4B06-A9CF-EFD9528337A1}" srcOrd="5" destOrd="0" presId="urn:microsoft.com/office/officeart/2008/layout/LinedList"/>
    <dgm:cxn modelId="{9EBC1EE8-650B-4BB8-BC73-427FACC037B7}" type="presParOf" srcId="{C939BF85-5A6B-43AE-B6D3-5653049A0119}" destId="{1DFFA45B-03E0-4BC2-B27F-3A90D367314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DEC90A-B1B6-46AF-B3C8-ED1F0D509B3D}" type="doc">
      <dgm:prSet loTypeId="urn:microsoft.com/office/officeart/2005/8/layout/hierarchy4" loCatId="list" qsTypeId="urn:microsoft.com/office/officeart/2005/8/quickstyle/simple1#13" qsCatId="simple" csTypeId="urn:microsoft.com/office/officeart/2005/8/colors/accent1_4" csCatId="accent1" phldr="1"/>
      <dgm:spPr/>
      <dgm:t>
        <a:bodyPr/>
        <a:lstStyle/>
        <a:p>
          <a:endParaRPr lang="pt-PT"/>
        </a:p>
      </dgm:t>
    </dgm:pt>
    <dgm:pt modelId="{F38885B7-8B11-419D-9A93-A365638808FF}">
      <dgm:prSet/>
      <dgm:spPr>
        <a:solidFill>
          <a:schemeClr val="tx2"/>
        </a:solidFill>
      </dgm:spPr>
      <dgm:t>
        <a:bodyPr/>
        <a:lstStyle/>
        <a:p>
          <a:pPr rtl="0"/>
          <a:r>
            <a:rPr lang="pt-PT" dirty="0" smtClean="0"/>
            <a:t>Por Ano Lectivo</a:t>
          </a:r>
          <a:endParaRPr lang="pt-PT" dirty="0"/>
        </a:p>
      </dgm:t>
    </dgm:pt>
    <dgm:pt modelId="{4DF45294-3C55-4388-82FE-0B9970A8B160}" type="parTrans" cxnId="{7FD576AB-EAD5-43FB-90EF-3B2F7B0D8BC7}">
      <dgm:prSet/>
      <dgm:spPr/>
      <dgm:t>
        <a:bodyPr/>
        <a:lstStyle/>
        <a:p>
          <a:endParaRPr lang="pt-PT"/>
        </a:p>
      </dgm:t>
    </dgm:pt>
    <dgm:pt modelId="{63A7F805-13D1-482E-BC2A-5A31E6827CE7}" type="sibTrans" cxnId="{7FD576AB-EAD5-43FB-90EF-3B2F7B0D8BC7}">
      <dgm:prSet/>
      <dgm:spPr/>
      <dgm:t>
        <a:bodyPr/>
        <a:lstStyle/>
        <a:p>
          <a:endParaRPr lang="pt-PT"/>
        </a:p>
      </dgm:t>
    </dgm:pt>
    <dgm:pt modelId="{60439E80-8C8F-41EF-BCB0-2DB1870C21A6}">
      <dgm:prSet/>
      <dgm:spPr/>
      <dgm:t>
        <a:bodyPr/>
        <a:lstStyle/>
        <a:p>
          <a:pPr rtl="0"/>
          <a:r>
            <a:rPr lang="pt-PT" dirty="0" smtClean="0"/>
            <a:t>Por Departamento</a:t>
          </a:r>
          <a:endParaRPr lang="pt-PT" dirty="0"/>
        </a:p>
      </dgm:t>
    </dgm:pt>
    <dgm:pt modelId="{06D4AB6F-4CCF-4A46-A72F-35FD2B5D3B10}" type="parTrans" cxnId="{B09B8F3E-86AC-4F96-872E-CBC67634F66A}">
      <dgm:prSet/>
      <dgm:spPr/>
      <dgm:t>
        <a:bodyPr/>
        <a:lstStyle/>
        <a:p>
          <a:endParaRPr lang="pt-PT"/>
        </a:p>
      </dgm:t>
    </dgm:pt>
    <dgm:pt modelId="{E8E65996-6511-4D6A-B9E9-352641AE5E90}" type="sibTrans" cxnId="{B09B8F3E-86AC-4F96-872E-CBC67634F66A}">
      <dgm:prSet/>
      <dgm:spPr/>
      <dgm:t>
        <a:bodyPr/>
        <a:lstStyle/>
        <a:p>
          <a:endParaRPr lang="pt-PT"/>
        </a:p>
      </dgm:t>
    </dgm:pt>
    <dgm:pt modelId="{31C18CB3-5D13-4B32-9735-F45E108467F1}">
      <dgm:prSet/>
      <dgm:spPr/>
      <dgm:t>
        <a:bodyPr/>
        <a:lstStyle/>
        <a:p>
          <a:pPr rtl="0"/>
          <a:r>
            <a:rPr lang="pt-PT" dirty="0" smtClean="0"/>
            <a:t>Por Grupo /Disciplina</a:t>
          </a:r>
          <a:endParaRPr lang="pt-PT" dirty="0"/>
        </a:p>
      </dgm:t>
    </dgm:pt>
    <dgm:pt modelId="{F0CB846D-F309-4F77-8603-64E0AE248ADA}" type="parTrans" cxnId="{C51F24A4-427A-4267-8D51-2F0E343C4379}">
      <dgm:prSet/>
      <dgm:spPr/>
      <dgm:t>
        <a:bodyPr/>
        <a:lstStyle/>
        <a:p>
          <a:endParaRPr lang="pt-PT"/>
        </a:p>
      </dgm:t>
    </dgm:pt>
    <dgm:pt modelId="{EA4E1938-BE94-4DA4-9B8E-29382BF934B3}" type="sibTrans" cxnId="{C51F24A4-427A-4267-8D51-2F0E343C4379}">
      <dgm:prSet/>
      <dgm:spPr/>
      <dgm:t>
        <a:bodyPr/>
        <a:lstStyle/>
        <a:p>
          <a:endParaRPr lang="pt-PT"/>
        </a:p>
      </dgm:t>
    </dgm:pt>
    <dgm:pt modelId="{1B84BDEE-91DF-49C8-A3F9-1B55FD345A90}">
      <dgm:prSet/>
      <dgm:spPr/>
      <dgm:t>
        <a:bodyPr/>
        <a:lstStyle/>
        <a:p>
          <a:pPr rtl="0"/>
          <a:r>
            <a:rPr lang="pt-PT" dirty="0" smtClean="0"/>
            <a:t>Toda a organização</a:t>
          </a:r>
          <a:endParaRPr lang="pt-PT" dirty="0"/>
        </a:p>
      </dgm:t>
    </dgm:pt>
    <dgm:pt modelId="{8EF26FF6-4D15-44F3-BFE4-C206F096E42A}" type="parTrans" cxnId="{D046E1AD-C9DC-46C7-8AD6-6495D5C018DF}">
      <dgm:prSet/>
      <dgm:spPr/>
      <dgm:t>
        <a:bodyPr/>
        <a:lstStyle/>
        <a:p>
          <a:endParaRPr lang="pt-PT"/>
        </a:p>
      </dgm:t>
    </dgm:pt>
    <dgm:pt modelId="{76DC9A65-F44D-403B-BB29-14B6996D70F7}" type="sibTrans" cxnId="{D046E1AD-C9DC-46C7-8AD6-6495D5C018DF}">
      <dgm:prSet/>
      <dgm:spPr/>
      <dgm:t>
        <a:bodyPr/>
        <a:lstStyle/>
        <a:p>
          <a:endParaRPr lang="pt-PT"/>
        </a:p>
      </dgm:t>
    </dgm:pt>
    <dgm:pt modelId="{2A974CDF-5DA2-4A5B-A9F6-82482BEFE666}" type="pres">
      <dgm:prSet presAssocID="{9CDEC90A-B1B6-46AF-B3C8-ED1F0D509B3D}" presName="Name0" presStyleCnt="0">
        <dgm:presLayoutVars>
          <dgm:chPref val="1"/>
          <dgm:dir/>
          <dgm:animOne val="branch"/>
          <dgm:animLvl val="lvl"/>
          <dgm:resizeHandles/>
        </dgm:presLayoutVars>
      </dgm:prSet>
      <dgm:spPr/>
      <dgm:t>
        <a:bodyPr/>
        <a:lstStyle/>
        <a:p>
          <a:endParaRPr lang="pt-PT"/>
        </a:p>
      </dgm:t>
    </dgm:pt>
    <dgm:pt modelId="{B43C6147-BE19-4CC3-9472-3FBE991E558B}" type="pres">
      <dgm:prSet presAssocID="{F38885B7-8B11-419D-9A93-A365638808FF}" presName="vertOne" presStyleCnt="0"/>
      <dgm:spPr/>
      <dgm:t>
        <a:bodyPr/>
        <a:lstStyle/>
        <a:p>
          <a:endParaRPr lang="pt-PT"/>
        </a:p>
      </dgm:t>
    </dgm:pt>
    <dgm:pt modelId="{B1D5BF25-1F0F-4E0A-8AD8-8604D551DE69}" type="pres">
      <dgm:prSet presAssocID="{F38885B7-8B11-419D-9A93-A365638808FF}" presName="txOne" presStyleLbl="node0" presStyleIdx="0" presStyleCnt="4">
        <dgm:presLayoutVars>
          <dgm:chPref val="3"/>
        </dgm:presLayoutVars>
      </dgm:prSet>
      <dgm:spPr/>
      <dgm:t>
        <a:bodyPr/>
        <a:lstStyle/>
        <a:p>
          <a:endParaRPr lang="pt-PT"/>
        </a:p>
      </dgm:t>
    </dgm:pt>
    <dgm:pt modelId="{0EA295E8-F771-4646-AF14-AA038743C155}" type="pres">
      <dgm:prSet presAssocID="{F38885B7-8B11-419D-9A93-A365638808FF}" presName="horzOne" presStyleCnt="0"/>
      <dgm:spPr/>
      <dgm:t>
        <a:bodyPr/>
        <a:lstStyle/>
        <a:p>
          <a:endParaRPr lang="pt-PT"/>
        </a:p>
      </dgm:t>
    </dgm:pt>
    <dgm:pt modelId="{18F12D4A-215F-4FC5-8871-F5A92BEC6ACE}" type="pres">
      <dgm:prSet presAssocID="{63A7F805-13D1-482E-BC2A-5A31E6827CE7}" presName="sibSpaceOne" presStyleCnt="0"/>
      <dgm:spPr/>
      <dgm:t>
        <a:bodyPr/>
        <a:lstStyle/>
        <a:p>
          <a:endParaRPr lang="pt-PT"/>
        </a:p>
      </dgm:t>
    </dgm:pt>
    <dgm:pt modelId="{469BDDF5-44F6-45A6-893E-62AF0C383BCB}" type="pres">
      <dgm:prSet presAssocID="{1B84BDEE-91DF-49C8-A3F9-1B55FD345A90}" presName="vertOne" presStyleCnt="0"/>
      <dgm:spPr/>
      <dgm:t>
        <a:bodyPr/>
        <a:lstStyle/>
        <a:p>
          <a:endParaRPr lang="pt-PT"/>
        </a:p>
      </dgm:t>
    </dgm:pt>
    <dgm:pt modelId="{6CC06031-3AB1-4F73-AC6F-06A271AACF0D}" type="pres">
      <dgm:prSet presAssocID="{1B84BDEE-91DF-49C8-A3F9-1B55FD345A90}" presName="txOne" presStyleLbl="node0" presStyleIdx="1" presStyleCnt="4">
        <dgm:presLayoutVars>
          <dgm:chPref val="3"/>
        </dgm:presLayoutVars>
      </dgm:prSet>
      <dgm:spPr/>
      <dgm:t>
        <a:bodyPr/>
        <a:lstStyle/>
        <a:p>
          <a:endParaRPr lang="pt-PT"/>
        </a:p>
      </dgm:t>
    </dgm:pt>
    <dgm:pt modelId="{30DCEB51-9267-4589-8133-06AF4D57100E}" type="pres">
      <dgm:prSet presAssocID="{1B84BDEE-91DF-49C8-A3F9-1B55FD345A90}" presName="horzOne" presStyleCnt="0"/>
      <dgm:spPr/>
      <dgm:t>
        <a:bodyPr/>
        <a:lstStyle/>
        <a:p>
          <a:endParaRPr lang="pt-PT"/>
        </a:p>
      </dgm:t>
    </dgm:pt>
    <dgm:pt modelId="{1084BF26-CAF4-4043-AAE5-1883C42279FE}" type="pres">
      <dgm:prSet presAssocID="{76DC9A65-F44D-403B-BB29-14B6996D70F7}" presName="sibSpaceOne" presStyleCnt="0"/>
      <dgm:spPr/>
      <dgm:t>
        <a:bodyPr/>
        <a:lstStyle/>
        <a:p>
          <a:endParaRPr lang="pt-PT"/>
        </a:p>
      </dgm:t>
    </dgm:pt>
    <dgm:pt modelId="{55208673-BFA0-47E9-B9F7-90BEC2D100E0}" type="pres">
      <dgm:prSet presAssocID="{60439E80-8C8F-41EF-BCB0-2DB1870C21A6}" presName="vertOne" presStyleCnt="0"/>
      <dgm:spPr/>
      <dgm:t>
        <a:bodyPr/>
        <a:lstStyle/>
        <a:p>
          <a:endParaRPr lang="pt-PT"/>
        </a:p>
      </dgm:t>
    </dgm:pt>
    <dgm:pt modelId="{6D48C78D-C7CD-4D96-B1E1-D45D915EECB0}" type="pres">
      <dgm:prSet presAssocID="{60439E80-8C8F-41EF-BCB0-2DB1870C21A6}" presName="txOne" presStyleLbl="node0" presStyleIdx="2" presStyleCnt="4">
        <dgm:presLayoutVars>
          <dgm:chPref val="3"/>
        </dgm:presLayoutVars>
      </dgm:prSet>
      <dgm:spPr/>
      <dgm:t>
        <a:bodyPr/>
        <a:lstStyle/>
        <a:p>
          <a:endParaRPr lang="pt-PT"/>
        </a:p>
      </dgm:t>
    </dgm:pt>
    <dgm:pt modelId="{B2B28BA5-75C9-425A-8A4F-00FA2CBD9967}" type="pres">
      <dgm:prSet presAssocID="{60439E80-8C8F-41EF-BCB0-2DB1870C21A6}" presName="horzOne" presStyleCnt="0"/>
      <dgm:spPr/>
      <dgm:t>
        <a:bodyPr/>
        <a:lstStyle/>
        <a:p>
          <a:endParaRPr lang="pt-PT"/>
        </a:p>
      </dgm:t>
    </dgm:pt>
    <dgm:pt modelId="{9AFCC42F-85B0-4944-A6BA-ED1D35DF86B6}" type="pres">
      <dgm:prSet presAssocID="{E8E65996-6511-4D6A-B9E9-352641AE5E90}" presName="sibSpaceOne" presStyleCnt="0"/>
      <dgm:spPr/>
      <dgm:t>
        <a:bodyPr/>
        <a:lstStyle/>
        <a:p>
          <a:endParaRPr lang="pt-PT"/>
        </a:p>
      </dgm:t>
    </dgm:pt>
    <dgm:pt modelId="{DD46697F-1DC7-4EF0-9AA8-39EC5B8EB3FA}" type="pres">
      <dgm:prSet presAssocID="{31C18CB3-5D13-4B32-9735-F45E108467F1}" presName="vertOne" presStyleCnt="0"/>
      <dgm:spPr/>
      <dgm:t>
        <a:bodyPr/>
        <a:lstStyle/>
        <a:p>
          <a:endParaRPr lang="pt-PT"/>
        </a:p>
      </dgm:t>
    </dgm:pt>
    <dgm:pt modelId="{6ED83558-B41F-485F-98F4-8BA46D181C57}" type="pres">
      <dgm:prSet presAssocID="{31C18CB3-5D13-4B32-9735-F45E108467F1}" presName="txOne" presStyleLbl="node0" presStyleIdx="3" presStyleCnt="4">
        <dgm:presLayoutVars>
          <dgm:chPref val="3"/>
        </dgm:presLayoutVars>
      </dgm:prSet>
      <dgm:spPr/>
      <dgm:t>
        <a:bodyPr/>
        <a:lstStyle/>
        <a:p>
          <a:endParaRPr lang="pt-PT"/>
        </a:p>
      </dgm:t>
    </dgm:pt>
    <dgm:pt modelId="{175D9CEF-93A0-42D3-9989-C9E118CB8AC7}" type="pres">
      <dgm:prSet presAssocID="{31C18CB3-5D13-4B32-9735-F45E108467F1}" presName="horzOne" presStyleCnt="0"/>
      <dgm:spPr/>
      <dgm:t>
        <a:bodyPr/>
        <a:lstStyle/>
        <a:p>
          <a:endParaRPr lang="pt-PT"/>
        </a:p>
      </dgm:t>
    </dgm:pt>
  </dgm:ptLst>
  <dgm:cxnLst>
    <dgm:cxn modelId="{077F30E7-0176-4ED6-81F0-B1E9BE3963A3}" type="presOf" srcId="{F38885B7-8B11-419D-9A93-A365638808FF}" destId="{B1D5BF25-1F0F-4E0A-8AD8-8604D551DE69}" srcOrd="0" destOrd="0" presId="urn:microsoft.com/office/officeart/2005/8/layout/hierarchy4"/>
    <dgm:cxn modelId="{D046E1AD-C9DC-46C7-8AD6-6495D5C018DF}" srcId="{9CDEC90A-B1B6-46AF-B3C8-ED1F0D509B3D}" destId="{1B84BDEE-91DF-49C8-A3F9-1B55FD345A90}" srcOrd="1" destOrd="0" parTransId="{8EF26FF6-4D15-44F3-BFE4-C206F096E42A}" sibTransId="{76DC9A65-F44D-403B-BB29-14B6996D70F7}"/>
    <dgm:cxn modelId="{21B65833-9948-47DE-BA14-0E8A4A562901}" type="presOf" srcId="{1B84BDEE-91DF-49C8-A3F9-1B55FD345A90}" destId="{6CC06031-3AB1-4F73-AC6F-06A271AACF0D}" srcOrd="0" destOrd="0" presId="urn:microsoft.com/office/officeart/2005/8/layout/hierarchy4"/>
    <dgm:cxn modelId="{4864C15B-504C-42F0-844D-6DFE3852CF6F}" type="presOf" srcId="{60439E80-8C8F-41EF-BCB0-2DB1870C21A6}" destId="{6D48C78D-C7CD-4D96-B1E1-D45D915EECB0}" srcOrd="0" destOrd="0" presId="urn:microsoft.com/office/officeart/2005/8/layout/hierarchy4"/>
    <dgm:cxn modelId="{C51F24A4-427A-4267-8D51-2F0E343C4379}" srcId="{9CDEC90A-B1B6-46AF-B3C8-ED1F0D509B3D}" destId="{31C18CB3-5D13-4B32-9735-F45E108467F1}" srcOrd="3" destOrd="0" parTransId="{F0CB846D-F309-4F77-8603-64E0AE248ADA}" sibTransId="{EA4E1938-BE94-4DA4-9B8E-29382BF934B3}"/>
    <dgm:cxn modelId="{7FD576AB-EAD5-43FB-90EF-3B2F7B0D8BC7}" srcId="{9CDEC90A-B1B6-46AF-B3C8-ED1F0D509B3D}" destId="{F38885B7-8B11-419D-9A93-A365638808FF}" srcOrd="0" destOrd="0" parTransId="{4DF45294-3C55-4388-82FE-0B9970A8B160}" sibTransId="{63A7F805-13D1-482E-BC2A-5A31E6827CE7}"/>
    <dgm:cxn modelId="{73B7C834-7BC5-4AB6-9028-62EA077FCAC0}" type="presOf" srcId="{31C18CB3-5D13-4B32-9735-F45E108467F1}" destId="{6ED83558-B41F-485F-98F4-8BA46D181C57}" srcOrd="0" destOrd="0" presId="urn:microsoft.com/office/officeart/2005/8/layout/hierarchy4"/>
    <dgm:cxn modelId="{B09B8F3E-86AC-4F96-872E-CBC67634F66A}" srcId="{9CDEC90A-B1B6-46AF-B3C8-ED1F0D509B3D}" destId="{60439E80-8C8F-41EF-BCB0-2DB1870C21A6}" srcOrd="2" destOrd="0" parTransId="{06D4AB6F-4CCF-4A46-A72F-35FD2B5D3B10}" sibTransId="{E8E65996-6511-4D6A-B9E9-352641AE5E90}"/>
    <dgm:cxn modelId="{9CB988A2-2832-4615-9FE3-A16F446EDB32}" type="presOf" srcId="{9CDEC90A-B1B6-46AF-B3C8-ED1F0D509B3D}" destId="{2A974CDF-5DA2-4A5B-A9F6-82482BEFE666}" srcOrd="0" destOrd="0" presId="urn:microsoft.com/office/officeart/2005/8/layout/hierarchy4"/>
    <dgm:cxn modelId="{D0C42866-B050-4032-A307-54375A270887}" type="presParOf" srcId="{2A974CDF-5DA2-4A5B-A9F6-82482BEFE666}" destId="{B43C6147-BE19-4CC3-9472-3FBE991E558B}" srcOrd="0" destOrd="0" presId="urn:microsoft.com/office/officeart/2005/8/layout/hierarchy4"/>
    <dgm:cxn modelId="{95F0ED07-76D7-40AF-BB8D-E049D89FB0CE}" type="presParOf" srcId="{B43C6147-BE19-4CC3-9472-3FBE991E558B}" destId="{B1D5BF25-1F0F-4E0A-8AD8-8604D551DE69}" srcOrd="0" destOrd="0" presId="urn:microsoft.com/office/officeart/2005/8/layout/hierarchy4"/>
    <dgm:cxn modelId="{F89E049D-1472-46E8-8550-FFFEA970E7B9}" type="presParOf" srcId="{B43C6147-BE19-4CC3-9472-3FBE991E558B}" destId="{0EA295E8-F771-4646-AF14-AA038743C155}" srcOrd="1" destOrd="0" presId="urn:microsoft.com/office/officeart/2005/8/layout/hierarchy4"/>
    <dgm:cxn modelId="{5B38108E-36FB-4805-B8DA-C37C5BF53700}" type="presParOf" srcId="{2A974CDF-5DA2-4A5B-A9F6-82482BEFE666}" destId="{18F12D4A-215F-4FC5-8871-F5A92BEC6ACE}" srcOrd="1" destOrd="0" presId="urn:microsoft.com/office/officeart/2005/8/layout/hierarchy4"/>
    <dgm:cxn modelId="{6229F52D-BA9A-45AC-8584-B7659FA03DDA}" type="presParOf" srcId="{2A974CDF-5DA2-4A5B-A9F6-82482BEFE666}" destId="{469BDDF5-44F6-45A6-893E-62AF0C383BCB}" srcOrd="2" destOrd="0" presId="urn:microsoft.com/office/officeart/2005/8/layout/hierarchy4"/>
    <dgm:cxn modelId="{D38F8CD8-3D4A-4859-A890-33C5CC94F13A}" type="presParOf" srcId="{469BDDF5-44F6-45A6-893E-62AF0C383BCB}" destId="{6CC06031-3AB1-4F73-AC6F-06A271AACF0D}" srcOrd="0" destOrd="0" presId="urn:microsoft.com/office/officeart/2005/8/layout/hierarchy4"/>
    <dgm:cxn modelId="{7F0B04B9-EB66-4118-AC4A-2C8578DC9E77}" type="presParOf" srcId="{469BDDF5-44F6-45A6-893E-62AF0C383BCB}" destId="{30DCEB51-9267-4589-8133-06AF4D57100E}" srcOrd="1" destOrd="0" presId="urn:microsoft.com/office/officeart/2005/8/layout/hierarchy4"/>
    <dgm:cxn modelId="{62236224-E806-4B4E-8148-057C2B9FA731}" type="presParOf" srcId="{2A974CDF-5DA2-4A5B-A9F6-82482BEFE666}" destId="{1084BF26-CAF4-4043-AAE5-1883C42279FE}" srcOrd="3" destOrd="0" presId="urn:microsoft.com/office/officeart/2005/8/layout/hierarchy4"/>
    <dgm:cxn modelId="{3B218F3C-E9AD-4E71-884D-6C06B9A2316E}" type="presParOf" srcId="{2A974CDF-5DA2-4A5B-A9F6-82482BEFE666}" destId="{55208673-BFA0-47E9-B9F7-90BEC2D100E0}" srcOrd="4" destOrd="0" presId="urn:microsoft.com/office/officeart/2005/8/layout/hierarchy4"/>
    <dgm:cxn modelId="{438F825A-9D31-4D19-8B0D-0483F4B51771}" type="presParOf" srcId="{55208673-BFA0-47E9-B9F7-90BEC2D100E0}" destId="{6D48C78D-C7CD-4D96-B1E1-D45D915EECB0}" srcOrd="0" destOrd="0" presId="urn:microsoft.com/office/officeart/2005/8/layout/hierarchy4"/>
    <dgm:cxn modelId="{7BC3A900-92A8-464B-B13D-500D408028CD}" type="presParOf" srcId="{55208673-BFA0-47E9-B9F7-90BEC2D100E0}" destId="{B2B28BA5-75C9-425A-8A4F-00FA2CBD9967}" srcOrd="1" destOrd="0" presId="urn:microsoft.com/office/officeart/2005/8/layout/hierarchy4"/>
    <dgm:cxn modelId="{3F329C5F-B103-4F6E-87FC-B6EED6AB3E16}" type="presParOf" srcId="{2A974CDF-5DA2-4A5B-A9F6-82482BEFE666}" destId="{9AFCC42F-85B0-4944-A6BA-ED1D35DF86B6}" srcOrd="5" destOrd="0" presId="urn:microsoft.com/office/officeart/2005/8/layout/hierarchy4"/>
    <dgm:cxn modelId="{D0D8CA1B-04D3-4721-8852-62C619865255}" type="presParOf" srcId="{2A974CDF-5DA2-4A5B-A9F6-82482BEFE666}" destId="{DD46697F-1DC7-4EF0-9AA8-39EC5B8EB3FA}" srcOrd="6" destOrd="0" presId="urn:microsoft.com/office/officeart/2005/8/layout/hierarchy4"/>
    <dgm:cxn modelId="{74D32660-5D95-4D73-A519-FEE1ECBD824F}" type="presParOf" srcId="{DD46697F-1DC7-4EF0-9AA8-39EC5B8EB3FA}" destId="{6ED83558-B41F-485F-98F4-8BA46D181C57}" srcOrd="0" destOrd="0" presId="urn:microsoft.com/office/officeart/2005/8/layout/hierarchy4"/>
    <dgm:cxn modelId="{ED4E84B0-FF50-450C-832C-9F78038CFC74}" type="presParOf" srcId="{DD46697F-1DC7-4EF0-9AA8-39EC5B8EB3FA}" destId="{175D9CEF-93A0-42D3-9989-C9E118CB8AC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CDEC90A-B1B6-46AF-B3C8-ED1F0D509B3D}" type="doc">
      <dgm:prSet loTypeId="urn:microsoft.com/office/officeart/2005/8/layout/hierarchy4" loCatId="list" qsTypeId="urn:microsoft.com/office/officeart/2005/8/quickstyle/simple1#13" qsCatId="simple" csTypeId="urn:microsoft.com/office/officeart/2005/8/colors/accent2_2" csCatId="accent2" phldr="1"/>
      <dgm:spPr/>
      <dgm:t>
        <a:bodyPr/>
        <a:lstStyle/>
        <a:p>
          <a:endParaRPr lang="pt-PT"/>
        </a:p>
      </dgm:t>
    </dgm:pt>
    <dgm:pt modelId="{F38885B7-8B11-419D-9A93-A365638808FF}">
      <dgm:prSet/>
      <dgm:spPr/>
      <dgm:t>
        <a:bodyPr/>
        <a:lstStyle/>
        <a:p>
          <a:pPr rtl="0"/>
          <a:r>
            <a:rPr lang="pt-PT" dirty="0" smtClean="0"/>
            <a:t>Adaptar os indicadores seleccionados</a:t>
          </a:r>
          <a:endParaRPr lang="pt-PT" dirty="0"/>
        </a:p>
      </dgm:t>
    </dgm:pt>
    <dgm:pt modelId="{4DF45294-3C55-4388-82FE-0B9970A8B160}" type="parTrans" cxnId="{7FD576AB-EAD5-43FB-90EF-3B2F7B0D8BC7}">
      <dgm:prSet/>
      <dgm:spPr/>
      <dgm:t>
        <a:bodyPr/>
        <a:lstStyle/>
        <a:p>
          <a:endParaRPr lang="pt-PT"/>
        </a:p>
      </dgm:t>
    </dgm:pt>
    <dgm:pt modelId="{63A7F805-13D1-482E-BC2A-5A31E6827CE7}" type="sibTrans" cxnId="{7FD576AB-EAD5-43FB-90EF-3B2F7B0D8BC7}">
      <dgm:prSet/>
      <dgm:spPr/>
      <dgm:t>
        <a:bodyPr/>
        <a:lstStyle/>
        <a:p>
          <a:endParaRPr lang="pt-PT"/>
        </a:p>
      </dgm:t>
    </dgm:pt>
    <dgm:pt modelId="{A1F0623A-239A-4AE3-8FB9-8B1D51E3AE09}">
      <dgm:prSet/>
      <dgm:spPr/>
      <dgm:t>
        <a:bodyPr/>
        <a:lstStyle/>
        <a:p>
          <a:pPr rtl="0"/>
          <a:r>
            <a:rPr lang="pt-PT" dirty="0" smtClean="0"/>
            <a:t>Professores/Educadores, alunos, e pais</a:t>
          </a:r>
          <a:endParaRPr lang="pt-PT" dirty="0"/>
        </a:p>
      </dgm:t>
    </dgm:pt>
    <dgm:pt modelId="{F506A491-2B16-4B5C-9C82-D6D2EEA5265A}" type="parTrans" cxnId="{056F60E5-FFAF-4630-A599-082226165689}">
      <dgm:prSet/>
      <dgm:spPr/>
      <dgm:t>
        <a:bodyPr/>
        <a:lstStyle/>
        <a:p>
          <a:endParaRPr lang="pt-PT"/>
        </a:p>
      </dgm:t>
    </dgm:pt>
    <dgm:pt modelId="{103DFADF-A69E-4206-AD0F-BCB53804ABF2}" type="sibTrans" cxnId="{056F60E5-FFAF-4630-A599-082226165689}">
      <dgm:prSet/>
      <dgm:spPr/>
      <dgm:t>
        <a:bodyPr/>
        <a:lstStyle/>
        <a:p>
          <a:endParaRPr lang="pt-PT"/>
        </a:p>
      </dgm:t>
    </dgm:pt>
    <dgm:pt modelId="{75AD04CF-F5A9-42C3-BEAB-DF9553A00AFF}">
      <dgm:prSet/>
      <dgm:spPr/>
      <dgm:t>
        <a:bodyPr/>
        <a:lstStyle/>
        <a:p>
          <a:pPr rtl="0"/>
          <a:r>
            <a:rPr lang="pt-PT" dirty="0" smtClean="0"/>
            <a:t>Painéis de reflexão</a:t>
          </a:r>
          <a:endParaRPr lang="pt-PT" dirty="0"/>
        </a:p>
      </dgm:t>
    </dgm:pt>
    <dgm:pt modelId="{C9AEDA0C-FC7B-485E-AAC2-ADA2C7F791E8}" type="parTrans" cxnId="{DB6B83AA-50C7-4137-90A9-DF418875C035}">
      <dgm:prSet/>
      <dgm:spPr/>
      <dgm:t>
        <a:bodyPr/>
        <a:lstStyle/>
        <a:p>
          <a:endParaRPr lang="pt-PT"/>
        </a:p>
      </dgm:t>
    </dgm:pt>
    <dgm:pt modelId="{52A56C8B-B9BD-4B02-BDA9-F13E550B9CB2}" type="sibTrans" cxnId="{DB6B83AA-50C7-4137-90A9-DF418875C035}">
      <dgm:prSet/>
      <dgm:spPr/>
      <dgm:t>
        <a:bodyPr/>
        <a:lstStyle/>
        <a:p>
          <a:endParaRPr lang="pt-PT"/>
        </a:p>
      </dgm:t>
    </dgm:pt>
    <dgm:pt modelId="{2A974CDF-5DA2-4A5B-A9F6-82482BEFE666}" type="pres">
      <dgm:prSet presAssocID="{9CDEC90A-B1B6-46AF-B3C8-ED1F0D509B3D}" presName="Name0" presStyleCnt="0">
        <dgm:presLayoutVars>
          <dgm:chPref val="1"/>
          <dgm:dir/>
          <dgm:animOne val="branch"/>
          <dgm:animLvl val="lvl"/>
          <dgm:resizeHandles/>
        </dgm:presLayoutVars>
      </dgm:prSet>
      <dgm:spPr/>
      <dgm:t>
        <a:bodyPr/>
        <a:lstStyle/>
        <a:p>
          <a:endParaRPr lang="pt-PT"/>
        </a:p>
      </dgm:t>
    </dgm:pt>
    <dgm:pt modelId="{B43C6147-BE19-4CC3-9472-3FBE991E558B}" type="pres">
      <dgm:prSet presAssocID="{F38885B7-8B11-419D-9A93-A365638808FF}" presName="vertOne" presStyleCnt="0"/>
      <dgm:spPr/>
      <dgm:t>
        <a:bodyPr/>
        <a:lstStyle/>
        <a:p>
          <a:endParaRPr lang="pt-PT"/>
        </a:p>
      </dgm:t>
    </dgm:pt>
    <dgm:pt modelId="{B1D5BF25-1F0F-4E0A-8AD8-8604D551DE69}" type="pres">
      <dgm:prSet presAssocID="{F38885B7-8B11-419D-9A93-A365638808FF}" presName="txOne" presStyleLbl="node0" presStyleIdx="0" presStyleCnt="3">
        <dgm:presLayoutVars>
          <dgm:chPref val="3"/>
        </dgm:presLayoutVars>
      </dgm:prSet>
      <dgm:spPr/>
      <dgm:t>
        <a:bodyPr/>
        <a:lstStyle/>
        <a:p>
          <a:endParaRPr lang="pt-PT"/>
        </a:p>
      </dgm:t>
    </dgm:pt>
    <dgm:pt modelId="{0EA295E8-F771-4646-AF14-AA038743C155}" type="pres">
      <dgm:prSet presAssocID="{F38885B7-8B11-419D-9A93-A365638808FF}" presName="horzOne" presStyleCnt="0"/>
      <dgm:spPr/>
      <dgm:t>
        <a:bodyPr/>
        <a:lstStyle/>
        <a:p>
          <a:endParaRPr lang="pt-PT"/>
        </a:p>
      </dgm:t>
    </dgm:pt>
    <dgm:pt modelId="{18F12D4A-215F-4FC5-8871-F5A92BEC6ACE}" type="pres">
      <dgm:prSet presAssocID="{63A7F805-13D1-482E-BC2A-5A31E6827CE7}" presName="sibSpaceOne" presStyleCnt="0"/>
      <dgm:spPr/>
      <dgm:t>
        <a:bodyPr/>
        <a:lstStyle/>
        <a:p>
          <a:endParaRPr lang="pt-PT"/>
        </a:p>
      </dgm:t>
    </dgm:pt>
    <dgm:pt modelId="{00537E20-E5B8-4260-AA5B-A479B1978F7F}" type="pres">
      <dgm:prSet presAssocID="{75AD04CF-F5A9-42C3-BEAB-DF9553A00AFF}" presName="vertOne" presStyleCnt="0"/>
      <dgm:spPr/>
    </dgm:pt>
    <dgm:pt modelId="{6D15409B-D415-465D-97A1-5F4640E2A3FD}" type="pres">
      <dgm:prSet presAssocID="{75AD04CF-F5A9-42C3-BEAB-DF9553A00AFF}" presName="txOne" presStyleLbl="node0" presStyleIdx="1" presStyleCnt="3">
        <dgm:presLayoutVars>
          <dgm:chPref val="3"/>
        </dgm:presLayoutVars>
      </dgm:prSet>
      <dgm:spPr/>
      <dgm:t>
        <a:bodyPr/>
        <a:lstStyle/>
        <a:p>
          <a:endParaRPr lang="pt-PT"/>
        </a:p>
      </dgm:t>
    </dgm:pt>
    <dgm:pt modelId="{5602A993-245E-453E-AE48-784BC6CC15A9}" type="pres">
      <dgm:prSet presAssocID="{75AD04CF-F5A9-42C3-BEAB-DF9553A00AFF}" presName="horzOne" presStyleCnt="0"/>
      <dgm:spPr/>
    </dgm:pt>
    <dgm:pt modelId="{D537D49E-B847-4081-8822-F4A3E3FB6C85}" type="pres">
      <dgm:prSet presAssocID="{52A56C8B-B9BD-4B02-BDA9-F13E550B9CB2}" presName="sibSpaceOne" presStyleCnt="0"/>
      <dgm:spPr/>
    </dgm:pt>
    <dgm:pt modelId="{EB2AC353-8EB0-4348-824E-C4AD4E87C68E}" type="pres">
      <dgm:prSet presAssocID="{A1F0623A-239A-4AE3-8FB9-8B1D51E3AE09}" presName="vertOne" presStyleCnt="0"/>
      <dgm:spPr/>
      <dgm:t>
        <a:bodyPr/>
        <a:lstStyle/>
        <a:p>
          <a:endParaRPr lang="pt-PT"/>
        </a:p>
      </dgm:t>
    </dgm:pt>
    <dgm:pt modelId="{98D8880C-640E-47F4-B193-BAF398FF6251}" type="pres">
      <dgm:prSet presAssocID="{A1F0623A-239A-4AE3-8FB9-8B1D51E3AE09}" presName="txOne" presStyleLbl="node0" presStyleIdx="2" presStyleCnt="3">
        <dgm:presLayoutVars>
          <dgm:chPref val="3"/>
        </dgm:presLayoutVars>
      </dgm:prSet>
      <dgm:spPr/>
      <dgm:t>
        <a:bodyPr/>
        <a:lstStyle/>
        <a:p>
          <a:endParaRPr lang="pt-PT"/>
        </a:p>
      </dgm:t>
    </dgm:pt>
    <dgm:pt modelId="{0A9585FE-E608-4D81-8CFE-754C7DF0C9A6}" type="pres">
      <dgm:prSet presAssocID="{A1F0623A-239A-4AE3-8FB9-8B1D51E3AE09}" presName="horzOne" presStyleCnt="0"/>
      <dgm:spPr/>
      <dgm:t>
        <a:bodyPr/>
        <a:lstStyle/>
        <a:p>
          <a:endParaRPr lang="pt-PT"/>
        </a:p>
      </dgm:t>
    </dgm:pt>
  </dgm:ptLst>
  <dgm:cxnLst>
    <dgm:cxn modelId="{DB6B83AA-50C7-4137-90A9-DF418875C035}" srcId="{9CDEC90A-B1B6-46AF-B3C8-ED1F0D509B3D}" destId="{75AD04CF-F5A9-42C3-BEAB-DF9553A00AFF}" srcOrd="1" destOrd="0" parTransId="{C9AEDA0C-FC7B-485E-AAC2-ADA2C7F791E8}" sibTransId="{52A56C8B-B9BD-4B02-BDA9-F13E550B9CB2}"/>
    <dgm:cxn modelId="{056F60E5-FFAF-4630-A599-082226165689}" srcId="{9CDEC90A-B1B6-46AF-B3C8-ED1F0D509B3D}" destId="{A1F0623A-239A-4AE3-8FB9-8B1D51E3AE09}" srcOrd="2" destOrd="0" parTransId="{F506A491-2B16-4B5C-9C82-D6D2EEA5265A}" sibTransId="{103DFADF-A69E-4206-AD0F-BCB53804ABF2}"/>
    <dgm:cxn modelId="{7FD576AB-EAD5-43FB-90EF-3B2F7B0D8BC7}" srcId="{9CDEC90A-B1B6-46AF-B3C8-ED1F0D509B3D}" destId="{F38885B7-8B11-419D-9A93-A365638808FF}" srcOrd="0" destOrd="0" parTransId="{4DF45294-3C55-4388-82FE-0B9970A8B160}" sibTransId="{63A7F805-13D1-482E-BC2A-5A31E6827CE7}"/>
    <dgm:cxn modelId="{E7A0554F-20B2-490F-B8E7-3B08F37AC6AF}" type="presOf" srcId="{75AD04CF-F5A9-42C3-BEAB-DF9553A00AFF}" destId="{6D15409B-D415-465D-97A1-5F4640E2A3FD}" srcOrd="0" destOrd="0" presId="urn:microsoft.com/office/officeart/2005/8/layout/hierarchy4"/>
    <dgm:cxn modelId="{E2A6C6C7-3AE8-4947-95DC-E89865A376D9}" type="presOf" srcId="{F38885B7-8B11-419D-9A93-A365638808FF}" destId="{B1D5BF25-1F0F-4E0A-8AD8-8604D551DE69}" srcOrd="0" destOrd="0" presId="urn:microsoft.com/office/officeart/2005/8/layout/hierarchy4"/>
    <dgm:cxn modelId="{10402443-C50F-42E8-B637-6F373F0E7F29}" type="presOf" srcId="{9CDEC90A-B1B6-46AF-B3C8-ED1F0D509B3D}" destId="{2A974CDF-5DA2-4A5B-A9F6-82482BEFE666}" srcOrd="0" destOrd="0" presId="urn:microsoft.com/office/officeart/2005/8/layout/hierarchy4"/>
    <dgm:cxn modelId="{D19D769D-AA07-4664-9C71-26F867E33968}" type="presOf" srcId="{A1F0623A-239A-4AE3-8FB9-8B1D51E3AE09}" destId="{98D8880C-640E-47F4-B193-BAF398FF6251}" srcOrd="0" destOrd="0" presId="urn:microsoft.com/office/officeart/2005/8/layout/hierarchy4"/>
    <dgm:cxn modelId="{5460B4F7-19BC-4884-97AF-B51F3ADFB7BB}" type="presParOf" srcId="{2A974CDF-5DA2-4A5B-A9F6-82482BEFE666}" destId="{B43C6147-BE19-4CC3-9472-3FBE991E558B}" srcOrd="0" destOrd="0" presId="urn:microsoft.com/office/officeart/2005/8/layout/hierarchy4"/>
    <dgm:cxn modelId="{846E7B4D-385C-4730-AC55-E2912BA04B93}" type="presParOf" srcId="{B43C6147-BE19-4CC3-9472-3FBE991E558B}" destId="{B1D5BF25-1F0F-4E0A-8AD8-8604D551DE69}" srcOrd="0" destOrd="0" presId="urn:microsoft.com/office/officeart/2005/8/layout/hierarchy4"/>
    <dgm:cxn modelId="{E48C4A16-39CF-4447-B1EA-84E9572C5725}" type="presParOf" srcId="{B43C6147-BE19-4CC3-9472-3FBE991E558B}" destId="{0EA295E8-F771-4646-AF14-AA038743C155}" srcOrd="1" destOrd="0" presId="urn:microsoft.com/office/officeart/2005/8/layout/hierarchy4"/>
    <dgm:cxn modelId="{46884C49-C10D-4C94-A14D-30FBA8FF37E3}" type="presParOf" srcId="{2A974CDF-5DA2-4A5B-A9F6-82482BEFE666}" destId="{18F12D4A-215F-4FC5-8871-F5A92BEC6ACE}" srcOrd="1" destOrd="0" presId="urn:microsoft.com/office/officeart/2005/8/layout/hierarchy4"/>
    <dgm:cxn modelId="{50030B34-5844-49FC-9C0A-DB2E15B548B1}" type="presParOf" srcId="{2A974CDF-5DA2-4A5B-A9F6-82482BEFE666}" destId="{00537E20-E5B8-4260-AA5B-A479B1978F7F}" srcOrd="2" destOrd="0" presId="urn:microsoft.com/office/officeart/2005/8/layout/hierarchy4"/>
    <dgm:cxn modelId="{49518937-3030-42F6-BB0D-223D2E699A97}" type="presParOf" srcId="{00537E20-E5B8-4260-AA5B-A479B1978F7F}" destId="{6D15409B-D415-465D-97A1-5F4640E2A3FD}" srcOrd="0" destOrd="0" presId="urn:microsoft.com/office/officeart/2005/8/layout/hierarchy4"/>
    <dgm:cxn modelId="{EA612043-1C0C-40C4-814F-18F6A758E3F5}" type="presParOf" srcId="{00537E20-E5B8-4260-AA5B-A479B1978F7F}" destId="{5602A993-245E-453E-AE48-784BC6CC15A9}" srcOrd="1" destOrd="0" presId="urn:microsoft.com/office/officeart/2005/8/layout/hierarchy4"/>
    <dgm:cxn modelId="{6C85F4E2-667C-463C-BFC0-D29AD39B4898}" type="presParOf" srcId="{2A974CDF-5DA2-4A5B-A9F6-82482BEFE666}" destId="{D537D49E-B847-4081-8822-F4A3E3FB6C85}" srcOrd="3" destOrd="0" presId="urn:microsoft.com/office/officeart/2005/8/layout/hierarchy4"/>
    <dgm:cxn modelId="{DB2E924C-858B-4BDA-8159-13BEE7262C90}" type="presParOf" srcId="{2A974CDF-5DA2-4A5B-A9F6-82482BEFE666}" destId="{EB2AC353-8EB0-4348-824E-C4AD4E87C68E}" srcOrd="4" destOrd="0" presId="urn:microsoft.com/office/officeart/2005/8/layout/hierarchy4"/>
    <dgm:cxn modelId="{823B056D-A061-4679-A238-97A5AEC70A49}" type="presParOf" srcId="{EB2AC353-8EB0-4348-824E-C4AD4E87C68E}" destId="{98D8880C-640E-47F4-B193-BAF398FF6251}" srcOrd="0" destOrd="0" presId="urn:microsoft.com/office/officeart/2005/8/layout/hierarchy4"/>
    <dgm:cxn modelId="{EEE282BD-DFA0-4D90-A7D1-FC65A982572A}" type="presParOf" srcId="{EB2AC353-8EB0-4348-824E-C4AD4E87C68E}" destId="{0A9585FE-E608-4D81-8CFE-754C7DF0C9A6}"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78706B9-D5EE-4C31-984A-DCA3CEE7EC9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pt-PT"/>
        </a:p>
      </dgm:t>
    </dgm:pt>
    <dgm:pt modelId="{4E544D7D-C05A-4753-B763-37E48E11510A}">
      <dgm:prSet/>
      <dgm:spPr/>
      <dgm:t>
        <a:bodyPr/>
        <a:lstStyle/>
        <a:p>
          <a:pPr rtl="0"/>
          <a:r>
            <a:rPr lang="pt-PT" dirty="0" smtClean="0"/>
            <a:t>Ensinar?</a:t>
          </a:r>
          <a:endParaRPr lang="pt-PT" dirty="0"/>
        </a:p>
      </dgm:t>
    </dgm:pt>
    <dgm:pt modelId="{2468331C-4192-4F4C-8E21-FB42D755CCD3}" type="parTrans" cxnId="{E3F9CC7D-8D60-4D25-B13B-9EA829397380}">
      <dgm:prSet/>
      <dgm:spPr/>
      <dgm:t>
        <a:bodyPr/>
        <a:lstStyle/>
        <a:p>
          <a:endParaRPr lang="pt-PT"/>
        </a:p>
      </dgm:t>
    </dgm:pt>
    <dgm:pt modelId="{FC4AD58D-2937-44C3-A2B4-D2E491680FE1}" type="sibTrans" cxnId="{E3F9CC7D-8D60-4D25-B13B-9EA829397380}">
      <dgm:prSet/>
      <dgm:spPr/>
      <dgm:t>
        <a:bodyPr/>
        <a:lstStyle/>
        <a:p>
          <a:endParaRPr lang="pt-PT"/>
        </a:p>
      </dgm:t>
    </dgm:pt>
    <dgm:pt modelId="{A6EC8880-1176-4A90-8FCD-7E30CADE581A}">
      <dgm:prSet/>
      <dgm:spPr/>
      <dgm:t>
        <a:bodyPr/>
        <a:lstStyle/>
        <a:p>
          <a:pPr rtl="0"/>
          <a:r>
            <a:rPr lang="pt-PT" dirty="0" smtClean="0"/>
            <a:t>Aprender?</a:t>
          </a:r>
          <a:endParaRPr lang="pt-PT" dirty="0"/>
        </a:p>
      </dgm:t>
    </dgm:pt>
    <dgm:pt modelId="{5C72F8DE-01E2-4622-BDED-F7A2E1C1657D}" type="parTrans" cxnId="{7362FB11-2E18-4239-A9B1-2811A076A150}">
      <dgm:prSet/>
      <dgm:spPr/>
      <dgm:t>
        <a:bodyPr/>
        <a:lstStyle/>
        <a:p>
          <a:endParaRPr lang="pt-PT"/>
        </a:p>
      </dgm:t>
    </dgm:pt>
    <dgm:pt modelId="{6BB50355-C1D1-49D4-9C04-D335CCF95C41}" type="sibTrans" cxnId="{7362FB11-2E18-4239-A9B1-2811A076A150}">
      <dgm:prSet/>
      <dgm:spPr/>
      <dgm:t>
        <a:bodyPr/>
        <a:lstStyle/>
        <a:p>
          <a:endParaRPr lang="pt-PT"/>
        </a:p>
      </dgm:t>
    </dgm:pt>
    <dgm:pt modelId="{E98E60E7-9B2A-4484-B14C-9EE9486AD109}">
      <dgm:prSet/>
      <dgm:spPr/>
      <dgm:t>
        <a:bodyPr/>
        <a:lstStyle/>
        <a:p>
          <a:pPr rtl="0"/>
          <a:r>
            <a:rPr lang="pt-PT" dirty="0" smtClean="0"/>
            <a:t>Investigar?</a:t>
          </a:r>
          <a:endParaRPr lang="pt-PT" dirty="0"/>
        </a:p>
      </dgm:t>
    </dgm:pt>
    <dgm:pt modelId="{20AE403F-5C5C-4CB6-AE65-CEEFFEF8FB2F}" type="parTrans" cxnId="{BC2D01CF-99FF-4DF5-B190-15AF6A787BF2}">
      <dgm:prSet/>
      <dgm:spPr/>
      <dgm:t>
        <a:bodyPr/>
        <a:lstStyle/>
        <a:p>
          <a:endParaRPr lang="pt-PT"/>
        </a:p>
      </dgm:t>
    </dgm:pt>
    <dgm:pt modelId="{58F73C87-DCFC-4467-AD1E-F23991EB60DA}" type="sibTrans" cxnId="{BC2D01CF-99FF-4DF5-B190-15AF6A787BF2}">
      <dgm:prSet/>
      <dgm:spPr/>
      <dgm:t>
        <a:bodyPr/>
        <a:lstStyle/>
        <a:p>
          <a:endParaRPr lang="pt-PT"/>
        </a:p>
      </dgm:t>
    </dgm:pt>
    <dgm:pt modelId="{4FA5ADDF-F9FA-47C7-9631-A4EDD20DB931}">
      <dgm:prSet/>
      <dgm:spPr/>
      <dgm:t>
        <a:bodyPr/>
        <a:lstStyle/>
        <a:p>
          <a:pPr rtl="0"/>
          <a:r>
            <a:rPr lang="pt-PT" dirty="0" smtClean="0"/>
            <a:t>Passar o tempo?</a:t>
          </a:r>
          <a:endParaRPr lang="pt-PT" dirty="0"/>
        </a:p>
      </dgm:t>
    </dgm:pt>
    <dgm:pt modelId="{9F8453EC-A61E-43B5-8BF8-F12D317FBE88}" type="parTrans" cxnId="{34042B38-00C3-4F64-BFD8-95D546A6F92E}">
      <dgm:prSet/>
      <dgm:spPr/>
      <dgm:t>
        <a:bodyPr/>
        <a:lstStyle/>
        <a:p>
          <a:endParaRPr lang="pt-PT"/>
        </a:p>
      </dgm:t>
    </dgm:pt>
    <dgm:pt modelId="{E421ACC9-EEE8-4C82-A767-89E23FA7C88F}" type="sibTrans" cxnId="{34042B38-00C3-4F64-BFD8-95D546A6F92E}">
      <dgm:prSet/>
      <dgm:spPr/>
      <dgm:t>
        <a:bodyPr/>
        <a:lstStyle/>
        <a:p>
          <a:endParaRPr lang="pt-PT"/>
        </a:p>
      </dgm:t>
    </dgm:pt>
    <dgm:pt modelId="{07DC571C-698F-404F-81AC-43C26984DDFF}">
      <dgm:prSet/>
      <dgm:spPr/>
      <dgm:t>
        <a:bodyPr/>
        <a:lstStyle/>
        <a:p>
          <a:pPr rtl="0"/>
          <a:r>
            <a:rPr lang="pt-PT" dirty="0" smtClean="0"/>
            <a:t>Privado? </a:t>
          </a:r>
          <a:endParaRPr lang="pt-PT" dirty="0"/>
        </a:p>
      </dgm:t>
    </dgm:pt>
    <dgm:pt modelId="{2BE2D6D8-035A-46D2-8F00-C7C14D28BD92}" type="parTrans" cxnId="{78293595-EC9F-4D4B-800E-A5EBA6435501}">
      <dgm:prSet/>
      <dgm:spPr/>
      <dgm:t>
        <a:bodyPr/>
        <a:lstStyle/>
        <a:p>
          <a:endParaRPr lang="pt-PT"/>
        </a:p>
      </dgm:t>
    </dgm:pt>
    <dgm:pt modelId="{807E38A3-4691-468D-99D7-0DA763CC93C4}" type="sibTrans" cxnId="{78293595-EC9F-4D4B-800E-A5EBA6435501}">
      <dgm:prSet/>
      <dgm:spPr/>
      <dgm:t>
        <a:bodyPr/>
        <a:lstStyle/>
        <a:p>
          <a:endParaRPr lang="pt-PT"/>
        </a:p>
      </dgm:t>
    </dgm:pt>
    <dgm:pt modelId="{DE675A5E-6DA0-4B23-8FFF-5A8E41EDBFCF}">
      <dgm:prSet/>
      <dgm:spPr/>
      <dgm:t>
        <a:bodyPr/>
        <a:lstStyle/>
        <a:p>
          <a:pPr rtl="0"/>
          <a:r>
            <a:rPr lang="pt-PT" dirty="0" smtClean="0"/>
            <a:t>Criar?</a:t>
          </a:r>
          <a:endParaRPr lang="pt-PT" dirty="0"/>
        </a:p>
      </dgm:t>
    </dgm:pt>
    <dgm:pt modelId="{F99C5F43-E128-4396-B982-546C6CE092A9}" type="parTrans" cxnId="{2FE67752-B7BE-4AAA-A8C5-05FF5521E436}">
      <dgm:prSet/>
      <dgm:spPr/>
      <dgm:t>
        <a:bodyPr/>
        <a:lstStyle/>
        <a:p>
          <a:endParaRPr lang="pt-PT"/>
        </a:p>
      </dgm:t>
    </dgm:pt>
    <dgm:pt modelId="{D30EB853-742C-483E-9F75-CE6CE38C5EFB}" type="sibTrans" cxnId="{2FE67752-B7BE-4AAA-A8C5-05FF5521E436}">
      <dgm:prSet/>
      <dgm:spPr/>
      <dgm:t>
        <a:bodyPr/>
        <a:lstStyle/>
        <a:p>
          <a:endParaRPr lang="pt-PT"/>
        </a:p>
      </dgm:t>
    </dgm:pt>
    <dgm:pt modelId="{760BF1B8-2514-4378-957D-626716E4F089}">
      <dgm:prSet/>
      <dgm:spPr/>
      <dgm:t>
        <a:bodyPr/>
        <a:lstStyle/>
        <a:p>
          <a:pPr rtl="0"/>
          <a:r>
            <a:rPr lang="pt-PT" dirty="0" smtClean="0"/>
            <a:t>Seguir regras?</a:t>
          </a:r>
          <a:endParaRPr lang="pt-PT" dirty="0"/>
        </a:p>
      </dgm:t>
    </dgm:pt>
    <dgm:pt modelId="{4F860452-98A9-416F-B95F-6849CB727A3A}" type="parTrans" cxnId="{A6B38A2B-785B-4C96-83D0-0E780CA3336A}">
      <dgm:prSet/>
      <dgm:spPr/>
      <dgm:t>
        <a:bodyPr/>
        <a:lstStyle/>
        <a:p>
          <a:endParaRPr lang="pt-PT"/>
        </a:p>
      </dgm:t>
    </dgm:pt>
    <dgm:pt modelId="{F35C4C13-8D3C-4759-8811-B82FCFC0A2E4}" type="sibTrans" cxnId="{A6B38A2B-785B-4C96-83D0-0E780CA3336A}">
      <dgm:prSet/>
      <dgm:spPr/>
      <dgm:t>
        <a:bodyPr/>
        <a:lstStyle/>
        <a:p>
          <a:endParaRPr lang="pt-PT"/>
        </a:p>
      </dgm:t>
    </dgm:pt>
    <dgm:pt modelId="{811CBDAD-1E01-44E6-9C06-E6279E65FBA1}">
      <dgm:prSet/>
      <dgm:spPr/>
      <dgm:t>
        <a:bodyPr/>
        <a:lstStyle/>
        <a:p>
          <a:pPr rtl="0"/>
          <a:r>
            <a:rPr lang="pt-PT" dirty="0" smtClean="0"/>
            <a:t>Público?</a:t>
          </a:r>
          <a:endParaRPr lang="pt-PT" dirty="0"/>
        </a:p>
      </dgm:t>
    </dgm:pt>
    <dgm:pt modelId="{72474CD2-F533-4A46-948C-12C2E80DBC11}" type="parTrans" cxnId="{782E79C7-07FD-4FAF-9DA2-5EFEE569D159}">
      <dgm:prSet/>
      <dgm:spPr/>
      <dgm:t>
        <a:bodyPr/>
        <a:lstStyle/>
        <a:p>
          <a:endParaRPr lang="pt-PT"/>
        </a:p>
      </dgm:t>
    </dgm:pt>
    <dgm:pt modelId="{A2862FD9-F9A7-4EDA-A67D-20ABEBAB0EB9}" type="sibTrans" cxnId="{782E79C7-07FD-4FAF-9DA2-5EFEE569D159}">
      <dgm:prSet/>
      <dgm:spPr/>
      <dgm:t>
        <a:bodyPr/>
        <a:lstStyle/>
        <a:p>
          <a:endParaRPr lang="pt-PT"/>
        </a:p>
      </dgm:t>
    </dgm:pt>
    <dgm:pt modelId="{49CB61A4-0F85-47DE-A090-FFFF40CAB37F}">
      <dgm:prSet/>
      <dgm:spPr/>
      <dgm:t>
        <a:bodyPr/>
        <a:lstStyle/>
        <a:p>
          <a:pPr rtl="0"/>
          <a:r>
            <a:rPr lang="pt-PT" dirty="0" smtClean="0"/>
            <a:t>Melhorar?</a:t>
          </a:r>
          <a:endParaRPr lang="pt-PT" dirty="0"/>
        </a:p>
      </dgm:t>
    </dgm:pt>
    <dgm:pt modelId="{05D9C104-1608-4BC3-83B6-71603FFB2692}" type="parTrans" cxnId="{FB227D40-7202-4D75-B767-BB30269599A2}">
      <dgm:prSet/>
      <dgm:spPr/>
      <dgm:t>
        <a:bodyPr/>
        <a:lstStyle/>
        <a:p>
          <a:endParaRPr lang="pt-PT"/>
        </a:p>
      </dgm:t>
    </dgm:pt>
    <dgm:pt modelId="{21075B7A-D42D-44D7-B8AC-E2D6311898BA}" type="sibTrans" cxnId="{FB227D40-7202-4D75-B767-BB30269599A2}">
      <dgm:prSet/>
      <dgm:spPr/>
      <dgm:t>
        <a:bodyPr/>
        <a:lstStyle/>
        <a:p>
          <a:endParaRPr lang="pt-PT"/>
        </a:p>
      </dgm:t>
    </dgm:pt>
    <dgm:pt modelId="{67E9DC3C-C775-4AD8-A2DC-F89A304E63DE}">
      <dgm:prSet/>
      <dgm:spPr/>
      <dgm:t>
        <a:bodyPr/>
        <a:lstStyle/>
        <a:p>
          <a:pPr rtl="0"/>
          <a:r>
            <a:rPr lang="pt-PT" dirty="0" smtClean="0"/>
            <a:t>Inovar?</a:t>
          </a:r>
          <a:endParaRPr lang="pt-PT" dirty="0"/>
        </a:p>
      </dgm:t>
    </dgm:pt>
    <dgm:pt modelId="{94516D7F-6D73-4D03-AAB2-42ADB75B4C69}" type="parTrans" cxnId="{4B9D49B1-742A-41A0-96E7-083383AE763F}">
      <dgm:prSet/>
      <dgm:spPr/>
      <dgm:t>
        <a:bodyPr/>
        <a:lstStyle/>
        <a:p>
          <a:endParaRPr lang="pt-PT"/>
        </a:p>
      </dgm:t>
    </dgm:pt>
    <dgm:pt modelId="{C3F97686-AA5D-459D-AF3F-99CE01C35787}" type="sibTrans" cxnId="{4B9D49B1-742A-41A0-96E7-083383AE763F}">
      <dgm:prSet/>
      <dgm:spPr/>
      <dgm:t>
        <a:bodyPr/>
        <a:lstStyle/>
        <a:p>
          <a:endParaRPr lang="pt-PT"/>
        </a:p>
      </dgm:t>
    </dgm:pt>
    <dgm:pt modelId="{809062E9-9438-4A1A-8C91-AF728E395F71}">
      <dgm:prSet/>
      <dgm:spPr/>
      <dgm:t>
        <a:bodyPr/>
        <a:lstStyle/>
        <a:p>
          <a:pPr rtl="0"/>
          <a:r>
            <a:rPr lang="pt-PT" dirty="0" smtClean="0"/>
            <a:t>Pedagógico?</a:t>
          </a:r>
          <a:endParaRPr lang="pt-PT" dirty="0"/>
        </a:p>
      </dgm:t>
    </dgm:pt>
    <dgm:pt modelId="{3FDB72F7-9724-4E67-A1BF-1FB2F28FE895}" type="parTrans" cxnId="{3DC43F8B-F23D-491E-9F75-E4B252A9206E}">
      <dgm:prSet/>
      <dgm:spPr/>
      <dgm:t>
        <a:bodyPr/>
        <a:lstStyle/>
        <a:p>
          <a:endParaRPr lang="pt-PT"/>
        </a:p>
      </dgm:t>
    </dgm:pt>
    <dgm:pt modelId="{5E81A497-926D-431D-A6D8-C4784B115DF8}" type="sibTrans" cxnId="{3DC43F8B-F23D-491E-9F75-E4B252A9206E}">
      <dgm:prSet/>
      <dgm:spPr/>
      <dgm:t>
        <a:bodyPr/>
        <a:lstStyle/>
        <a:p>
          <a:endParaRPr lang="pt-PT"/>
        </a:p>
      </dgm:t>
    </dgm:pt>
    <dgm:pt modelId="{CEEFE8CF-C6BA-4C48-9F5D-0B3CAF5C49F6}">
      <dgm:prSet/>
      <dgm:spPr/>
      <dgm:t>
        <a:bodyPr/>
        <a:lstStyle/>
        <a:p>
          <a:pPr rtl="0"/>
          <a:r>
            <a:rPr lang="pt-PT" dirty="0" smtClean="0"/>
            <a:t>Intuitivo?</a:t>
          </a:r>
          <a:endParaRPr lang="pt-PT" dirty="0"/>
        </a:p>
      </dgm:t>
    </dgm:pt>
    <dgm:pt modelId="{E10C107E-BEAA-4C1D-B0AF-B1519E55E2B0}" type="parTrans" cxnId="{200E9FB0-5FBE-4C5A-8646-DA8D6BD677FA}">
      <dgm:prSet/>
      <dgm:spPr/>
      <dgm:t>
        <a:bodyPr/>
        <a:lstStyle/>
        <a:p>
          <a:endParaRPr lang="pt-PT"/>
        </a:p>
      </dgm:t>
    </dgm:pt>
    <dgm:pt modelId="{21035038-E232-4090-96AA-C92A81A88FB6}" type="sibTrans" cxnId="{200E9FB0-5FBE-4C5A-8646-DA8D6BD677FA}">
      <dgm:prSet/>
      <dgm:spPr/>
      <dgm:t>
        <a:bodyPr/>
        <a:lstStyle/>
        <a:p>
          <a:endParaRPr lang="pt-PT"/>
        </a:p>
      </dgm:t>
    </dgm:pt>
    <dgm:pt modelId="{D34B7DE2-471E-41EB-9370-2A6858A240FD}">
      <dgm:prSet/>
      <dgm:spPr/>
      <dgm:t>
        <a:bodyPr/>
        <a:lstStyle/>
        <a:p>
          <a:pPr rtl="0"/>
          <a:r>
            <a:rPr lang="pt-PT" dirty="0" smtClean="0"/>
            <a:t>Formal?</a:t>
          </a:r>
          <a:endParaRPr lang="pt-PT" dirty="0"/>
        </a:p>
      </dgm:t>
    </dgm:pt>
    <dgm:pt modelId="{5CC7925B-CCF5-4BCA-A667-E1E3062D6AF4}" type="parTrans" cxnId="{29CFBDB7-614B-461F-8720-7B388E6B072A}">
      <dgm:prSet/>
      <dgm:spPr/>
      <dgm:t>
        <a:bodyPr/>
        <a:lstStyle/>
        <a:p>
          <a:endParaRPr lang="pt-PT"/>
        </a:p>
      </dgm:t>
    </dgm:pt>
    <dgm:pt modelId="{0BAAB7E6-1246-44D2-9D25-2F6369A0E40C}" type="sibTrans" cxnId="{29CFBDB7-614B-461F-8720-7B388E6B072A}">
      <dgm:prSet/>
      <dgm:spPr/>
      <dgm:t>
        <a:bodyPr/>
        <a:lstStyle/>
        <a:p>
          <a:endParaRPr lang="pt-PT"/>
        </a:p>
      </dgm:t>
    </dgm:pt>
    <dgm:pt modelId="{7CA4753A-FC7A-4A5A-B075-80196D24E122}">
      <dgm:prSet/>
      <dgm:spPr/>
      <dgm:t>
        <a:bodyPr/>
        <a:lstStyle/>
        <a:p>
          <a:pPr rtl="0"/>
          <a:r>
            <a:rPr lang="pt-PT" dirty="0" smtClean="0"/>
            <a:t>Informal?</a:t>
          </a:r>
          <a:endParaRPr lang="pt-PT" dirty="0"/>
        </a:p>
      </dgm:t>
    </dgm:pt>
    <dgm:pt modelId="{FCD8A78E-3FFF-451E-97C9-E599D922CCAF}" type="parTrans" cxnId="{41441966-FCA5-4996-9161-1111284465B0}">
      <dgm:prSet/>
      <dgm:spPr/>
      <dgm:t>
        <a:bodyPr/>
        <a:lstStyle/>
        <a:p>
          <a:endParaRPr lang="pt-PT"/>
        </a:p>
      </dgm:t>
    </dgm:pt>
    <dgm:pt modelId="{513B5C4C-E829-407D-AA7B-3DE9B9A07B43}" type="sibTrans" cxnId="{41441966-FCA5-4996-9161-1111284465B0}">
      <dgm:prSet/>
      <dgm:spPr/>
      <dgm:t>
        <a:bodyPr/>
        <a:lstStyle/>
        <a:p>
          <a:endParaRPr lang="pt-PT"/>
        </a:p>
      </dgm:t>
    </dgm:pt>
    <dgm:pt modelId="{B3F5A945-66C5-441E-BF8B-F1ACB4B4F7CB}">
      <dgm:prSet/>
      <dgm:spPr/>
      <dgm:t>
        <a:bodyPr/>
        <a:lstStyle/>
        <a:p>
          <a:pPr rtl="0"/>
          <a:r>
            <a:rPr lang="pt-PT" dirty="0" smtClean="0"/>
            <a:t>Trocar?</a:t>
          </a:r>
          <a:endParaRPr lang="pt-PT" dirty="0"/>
        </a:p>
      </dgm:t>
    </dgm:pt>
    <dgm:pt modelId="{53A6C934-A82C-44EB-B0F6-71A82506ABE7}" type="parTrans" cxnId="{88BE7899-3704-4F68-9DC6-EAD5B969EBCF}">
      <dgm:prSet/>
      <dgm:spPr/>
      <dgm:t>
        <a:bodyPr/>
        <a:lstStyle/>
        <a:p>
          <a:endParaRPr lang="pt-PT"/>
        </a:p>
      </dgm:t>
    </dgm:pt>
    <dgm:pt modelId="{BD25C970-88AE-467A-8646-424D8A14CD5F}" type="sibTrans" cxnId="{88BE7899-3704-4F68-9DC6-EAD5B969EBCF}">
      <dgm:prSet/>
      <dgm:spPr/>
      <dgm:t>
        <a:bodyPr/>
        <a:lstStyle/>
        <a:p>
          <a:endParaRPr lang="pt-PT"/>
        </a:p>
      </dgm:t>
    </dgm:pt>
    <dgm:pt modelId="{FE2B8FEB-0837-4686-86A5-5E044D0B2652}">
      <dgm:prSet/>
      <dgm:spPr>
        <a:solidFill>
          <a:schemeClr val="tx2"/>
        </a:solidFill>
      </dgm:spPr>
      <dgm:t>
        <a:bodyPr/>
        <a:lstStyle/>
        <a:p>
          <a:pPr rtl="0"/>
          <a:r>
            <a:rPr lang="pt-PT" dirty="0" smtClean="0"/>
            <a:t>?????</a:t>
          </a:r>
          <a:endParaRPr lang="pt-PT" dirty="0"/>
        </a:p>
      </dgm:t>
    </dgm:pt>
    <dgm:pt modelId="{8D819757-7B20-41B9-9A7D-0CD10932782C}" type="parTrans" cxnId="{44237B32-6213-45D3-ABFD-296D548686BD}">
      <dgm:prSet/>
      <dgm:spPr/>
      <dgm:t>
        <a:bodyPr/>
        <a:lstStyle/>
        <a:p>
          <a:endParaRPr lang="pt-PT"/>
        </a:p>
      </dgm:t>
    </dgm:pt>
    <dgm:pt modelId="{F01E6BD7-D518-4FDE-AA8A-D06B1A45B71E}" type="sibTrans" cxnId="{44237B32-6213-45D3-ABFD-296D548686BD}">
      <dgm:prSet/>
      <dgm:spPr/>
      <dgm:t>
        <a:bodyPr/>
        <a:lstStyle/>
        <a:p>
          <a:endParaRPr lang="pt-PT"/>
        </a:p>
      </dgm:t>
    </dgm:pt>
    <dgm:pt modelId="{1CA73D77-5812-458E-B573-EE737655684B}" type="pres">
      <dgm:prSet presAssocID="{878706B9-D5EE-4C31-984A-DCA3CEE7EC9B}" presName="Name0" presStyleCnt="0">
        <dgm:presLayoutVars>
          <dgm:dir/>
          <dgm:resizeHandles/>
        </dgm:presLayoutVars>
      </dgm:prSet>
      <dgm:spPr/>
      <dgm:t>
        <a:bodyPr/>
        <a:lstStyle/>
        <a:p>
          <a:endParaRPr lang="pt-PT"/>
        </a:p>
      </dgm:t>
    </dgm:pt>
    <dgm:pt modelId="{57A94891-C561-4B56-A57D-E36A45A9D32A}" type="pres">
      <dgm:prSet presAssocID="{4E544D7D-C05A-4753-B763-37E48E11510A}" presName="compNode" presStyleCnt="0"/>
      <dgm:spPr/>
    </dgm:pt>
    <dgm:pt modelId="{88398106-952A-4766-8E34-E6293016E267}" type="pres">
      <dgm:prSet presAssocID="{4E544D7D-C05A-4753-B763-37E48E11510A}" presName="dummyConnPt" presStyleCnt="0"/>
      <dgm:spPr/>
    </dgm:pt>
    <dgm:pt modelId="{79D29748-E640-4B2C-B2A6-925422FB3591}" type="pres">
      <dgm:prSet presAssocID="{4E544D7D-C05A-4753-B763-37E48E11510A}" presName="node" presStyleLbl="node1" presStyleIdx="0" presStyleCnt="16">
        <dgm:presLayoutVars>
          <dgm:bulletEnabled val="1"/>
        </dgm:presLayoutVars>
      </dgm:prSet>
      <dgm:spPr/>
      <dgm:t>
        <a:bodyPr/>
        <a:lstStyle/>
        <a:p>
          <a:endParaRPr lang="pt-PT"/>
        </a:p>
      </dgm:t>
    </dgm:pt>
    <dgm:pt modelId="{F6648E43-A4BB-42BF-982F-61AF3EE43843}" type="pres">
      <dgm:prSet presAssocID="{FC4AD58D-2937-44C3-A2B4-D2E491680FE1}" presName="sibTrans" presStyleLbl="bgSibTrans2D1" presStyleIdx="0" presStyleCnt="15"/>
      <dgm:spPr/>
      <dgm:t>
        <a:bodyPr/>
        <a:lstStyle/>
        <a:p>
          <a:endParaRPr lang="pt-PT"/>
        </a:p>
      </dgm:t>
    </dgm:pt>
    <dgm:pt modelId="{A18913DB-5006-430A-A2C2-C6CBE579CD1F}" type="pres">
      <dgm:prSet presAssocID="{A6EC8880-1176-4A90-8FCD-7E30CADE581A}" presName="compNode" presStyleCnt="0"/>
      <dgm:spPr/>
    </dgm:pt>
    <dgm:pt modelId="{07B98D7F-C381-4E16-9D54-DD39C56D4584}" type="pres">
      <dgm:prSet presAssocID="{A6EC8880-1176-4A90-8FCD-7E30CADE581A}" presName="dummyConnPt" presStyleCnt="0"/>
      <dgm:spPr/>
    </dgm:pt>
    <dgm:pt modelId="{DEDEA589-9666-403C-ABA9-1E4704F78BA7}" type="pres">
      <dgm:prSet presAssocID="{A6EC8880-1176-4A90-8FCD-7E30CADE581A}" presName="node" presStyleLbl="node1" presStyleIdx="1" presStyleCnt="16">
        <dgm:presLayoutVars>
          <dgm:bulletEnabled val="1"/>
        </dgm:presLayoutVars>
      </dgm:prSet>
      <dgm:spPr/>
      <dgm:t>
        <a:bodyPr/>
        <a:lstStyle/>
        <a:p>
          <a:endParaRPr lang="pt-PT"/>
        </a:p>
      </dgm:t>
    </dgm:pt>
    <dgm:pt modelId="{062A5472-0900-4E95-A20A-D28A3036617E}" type="pres">
      <dgm:prSet presAssocID="{6BB50355-C1D1-49D4-9C04-D335CCF95C41}" presName="sibTrans" presStyleLbl="bgSibTrans2D1" presStyleIdx="1" presStyleCnt="15"/>
      <dgm:spPr/>
      <dgm:t>
        <a:bodyPr/>
        <a:lstStyle/>
        <a:p>
          <a:endParaRPr lang="pt-PT"/>
        </a:p>
      </dgm:t>
    </dgm:pt>
    <dgm:pt modelId="{6526149D-E160-4EEE-87CC-DD027C74943B}" type="pres">
      <dgm:prSet presAssocID="{E98E60E7-9B2A-4484-B14C-9EE9486AD109}" presName="compNode" presStyleCnt="0"/>
      <dgm:spPr/>
    </dgm:pt>
    <dgm:pt modelId="{5136DFF6-5C75-4BE0-A01E-B0F45E1ED828}" type="pres">
      <dgm:prSet presAssocID="{E98E60E7-9B2A-4484-B14C-9EE9486AD109}" presName="dummyConnPt" presStyleCnt="0"/>
      <dgm:spPr/>
    </dgm:pt>
    <dgm:pt modelId="{4FD12251-7CCA-4844-AC4E-E540A4FE4CC7}" type="pres">
      <dgm:prSet presAssocID="{E98E60E7-9B2A-4484-B14C-9EE9486AD109}" presName="node" presStyleLbl="node1" presStyleIdx="2" presStyleCnt="16">
        <dgm:presLayoutVars>
          <dgm:bulletEnabled val="1"/>
        </dgm:presLayoutVars>
      </dgm:prSet>
      <dgm:spPr/>
      <dgm:t>
        <a:bodyPr/>
        <a:lstStyle/>
        <a:p>
          <a:endParaRPr lang="pt-PT"/>
        </a:p>
      </dgm:t>
    </dgm:pt>
    <dgm:pt modelId="{003CD829-3B43-4FB5-9DB1-187216E69D2C}" type="pres">
      <dgm:prSet presAssocID="{58F73C87-DCFC-4467-AD1E-F23991EB60DA}" presName="sibTrans" presStyleLbl="bgSibTrans2D1" presStyleIdx="2" presStyleCnt="15"/>
      <dgm:spPr/>
      <dgm:t>
        <a:bodyPr/>
        <a:lstStyle/>
        <a:p>
          <a:endParaRPr lang="pt-PT"/>
        </a:p>
      </dgm:t>
    </dgm:pt>
    <dgm:pt modelId="{C5EB879C-4513-4C8A-9B3A-3FEA6FA37670}" type="pres">
      <dgm:prSet presAssocID="{4FA5ADDF-F9FA-47C7-9631-A4EDD20DB931}" presName="compNode" presStyleCnt="0"/>
      <dgm:spPr/>
    </dgm:pt>
    <dgm:pt modelId="{55A6F2DC-5120-46D2-948C-79D960D78EF5}" type="pres">
      <dgm:prSet presAssocID="{4FA5ADDF-F9FA-47C7-9631-A4EDD20DB931}" presName="dummyConnPt" presStyleCnt="0"/>
      <dgm:spPr/>
    </dgm:pt>
    <dgm:pt modelId="{13456B6C-9496-41BD-8DF7-9C0F80BDB3FB}" type="pres">
      <dgm:prSet presAssocID="{4FA5ADDF-F9FA-47C7-9631-A4EDD20DB931}" presName="node" presStyleLbl="node1" presStyleIdx="3" presStyleCnt="16">
        <dgm:presLayoutVars>
          <dgm:bulletEnabled val="1"/>
        </dgm:presLayoutVars>
      </dgm:prSet>
      <dgm:spPr/>
      <dgm:t>
        <a:bodyPr/>
        <a:lstStyle/>
        <a:p>
          <a:endParaRPr lang="pt-PT"/>
        </a:p>
      </dgm:t>
    </dgm:pt>
    <dgm:pt modelId="{B761CA18-33F3-43CB-AEEC-22B56054A6E9}" type="pres">
      <dgm:prSet presAssocID="{E421ACC9-EEE8-4C82-A767-89E23FA7C88F}" presName="sibTrans" presStyleLbl="bgSibTrans2D1" presStyleIdx="3" presStyleCnt="15"/>
      <dgm:spPr/>
      <dgm:t>
        <a:bodyPr/>
        <a:lstStyle/>
        <a:p>
          <a:endParaRPr lang="pt-PT"/>
        </a:p>
      </dgm:t>
    </dgm:pt>
    <dgm:pt modelId="{C9369D0C-8576-404A-B27C-98BF00DC5ED3}" type="pres">
      <dgm:prSet presAssocID="{07DC571C-698F-404F-81AC-43C26984DDFF}" presName="compNode" presStyleCnt="0"/>
      <dgm:spPr/>
    </dgm:pt>
    <dgm:pt modelId="{286871DA-F1B6-4FD1-A3EA-69CEC3E6FC62}" type="pres">
      <dgm:prSet presAssocID="{07DC571C-698F-404F-81AC-43C26984DDFF}" presName="dummyConnPt" presStyleCnt="0"/>
      <dgm:spPr/>
    </dgm:pt>
    <dgm:pt modelId="{DE71BC6A-1CEF-4884-B1F9-2735950D47C8}" type="pres">
      <dgm:prSet presAssocID="{07DC571C-698F-404F-81AC-43C26984DDFF}" presName="node" presStyleLbl="node1" presStyleIdx="4" presStyleCnt="16">
        <dgm:presLayoutVars>
          <dgm:bulletEnabled val="1"/>
        </dgm:presLayoutVars>
      </dgm:prSet>
      <dgm:spPr/>
      <dgm:t>
        <a:bodyPr/>
        <a:lstStyle/>
        <a:p>
          <a:endParaRPr lang="pt-PT"/>
        </a:p>
      </dgm:t>
    </dgm:pt>
    <dgm:pt modelId="{51B32875-8D82-4ECF-B4D8-B7964C7A6693}" type="pres">
      <dgm:prSet presAssocID="{807E38A3-4691-468D-99D7-0DA763CC93C4}" presName="sibTrans" presStyleLbl="bgSibTrans2D1" presStyleIdx="4" presStyleCnt="15"/>
      <dgm:spPr/>
      <dgm:t>
        <a:bodyPr/>
        <a:lstStyle/>
        <a:p>
          <a:endParaRPr lang="pt-PT"/>
        </a:p>
      </dgm:t>
    </dgm:pt>
    <dgm:pt modelId="{FB415DC0-49BF-4E4C-B27C-45C2C61934CD}" type="pres">
      <dgm:prSet presAssocID="{811CBDAD-1E01-44E6-9C06-E6279E65FBA1}" presName="compNode" presStyleCnt="0"/>
      <dgm:spPr/>
    </dgm:pt>
    <dgm:pt modelId="{1D9ECBCE-FA6E-4639-86C2-6E0843D65019}" type="pres">
      <dgm:prSet presAssocID="{811CBDAD-1E01-44E6-9C06-E6279E65FBA1}" presName="dummyConnPt" presStyleCnt="0"/>
      <dgm:spPr/>
    </dgm:pt>
    <dgm:pt modelId="{9DCB8990-AB61-435E-ADED-2C5B91BC40BD}" type="pres">
      <dgm:prSet presAssocID="{811CBDAD-1E01-44E6-9C06-E6279E65FBA1}" presName="node" presStyleLbl="node1" presStyleIdx="5" presStyleCnt="16">
        <dgm:presLayoutVars>
          <dgm:bulletEnabled val="1"/>
        </dgm:presLayoutVars>
      </dgm:prSet>
      <dgm:spPr/>
      <dgm:t>
        <a:bodyPr/>
        <a:lstStyle/>
        <a:p>
          <a:endParaRPr lang="pt-PT"/>
        </a:p>
      </dgm:t>
    </dgm:pt>
    <dgm:pt modelId="{A3C50984-FB6E-4C6D-A80C-AA95DCE0E973}" type="pres">
      <dgm:prSet presAssocID="{A2862FD9-F9A7-4EDA-A67D-20ABEBAB0EB9}" presName="sibTrans" presStyleLbl="bgSibTrans2D1" presStyleIdx="5" presStyleCnt="15"/>
      <dgm:spPr/>
      <dgm:t>
        <a:bodyPr/>
        <a:lstStyle/>
        <a:p>
          <a:endParaRPr lang="pt-PT"/>
        </a:p>
      </dgm:t>
    </dgm:pt>
    <dgm:pt modelId="{D842AC6A-AF3F-4D2A-8652-5E645DBC554D}" type="pres">
      <dgm:prSet presAssocID="{49CB61A4-0F85-47DE-A090-FFFF40CAB37F}" presName="compNode" presStyleCnt="0"/>
      <dgm:spPr/>
    </dgm:pt>
    <dgm:pt modelId="{60244388-6D1E-4447-9BB8-BB90F659585F}" type="pres">
      <dgm:prSet presAssocID="{49CB61A4-0F85-47DE-A090-FFFF40CAB37F}" presName="dummyConnPt" presStyleCnt="0"/>
      <dgm:spPr/>
    </dgm:pt>
    <dgm:pt modelId="{BC9FB790-8861-4D3B-970C-2AEA2004B087}" type="pres">
      <dgm:prSet presAssocID="{49CB61A4-0F85-47DE-A090-FFFF40CAB37F}" presName="node" presStyleLbl="node1" presStyleIdx="6" presStyleCnt="16">
        <dgm:presLayoutVars>
          <dgm:bulletEnabled val="1"/>
        </dgm:presLayoutVars>
      </dgm:prSet>
      <dgm:spPr/>
      <dgm:t>
        <a:bodyPr/>
        <a:lstStyle/>
        <a:p>
          <a:endParaRPr lang="pt-PT"/>
        </a:p>
      </dgm:t>
    </dgm:pt>
    <dgm:pt modelId="{210B079B-F645-47C5-8B0B-9306D281BDD0}" type="pres">
      <dgm:prSet presAssocID="{21075B7A-D42D-44D7-B8AC-E2D6311898BA}" presName="sibTrans" presStyleLbl="bgSibTrans2D1" presStyleIdx="6" presStyleCnt="15"/>
      <dgm:spPr/>
      <dgm:t>
        <a:bodyPr/>
        <a:lstStyle/>
        <a:p>
          <a:endParaRPr lang="pt-PT"/>
        </a:p>
      </dgm:t>
    </dgm:pt>
    <dgm:pt modelId="{86486BB5-CB77-48D7-87D8-619418CCBA7D}" type="pres">
      <dgm:prSet presAssocID="{DE675A5E-6DA0-4B23-8FFF-5A8E41EDBFCF}" presName="compNode" presStyleCnt="0"/>
      <dgm:spPr/>
    </dgm:pt>
    <dgm:pt modelId="{2725D976-9D3B-4B63-8AE2-4044137CB225}" type="pres">
      <dgm:prSet presAssocID="{DE675A5E-6DA0-4B23-8FFF-5A8E41EDBFCF}" presName="dummyConnPt" presStyleCnt="0"/>
      <dgm:spPr/>
    </dgm:pt>
    <dgm:pt modelId="{0755F37C-5008-4AC9-B9EC-427E547ADA43}" type="pres">
      <dgm:prSet presAssocID="{DE675A5E-6DA0-4B23-8FFF-5A8E41EDBFCF}" presName="node" presStyleLbl="node1" presStyleIdx="7" presStyleCnt="16">
        <dgm:presLayoutVars>
          <dgm:bulletEnabled val="1"/>
        </dgm:presLayoutVars>
      </dgm:prSet>
      <dgm:spPr/>
      <dgm:t>
        <a:bodyPr/>
        <a:lstStyle/>
        <a:p>
          <a:endParaRPr lang="pt-PT"/>
        </a:p>
      </dgm:t>
    </dgm:pt>
    <dgm:pt modelId="{A00EB5B9-3D85-48E8-B9A2-AF0A4455969C}" type="pres">
      <dgm:prSet presAssocID="{D30EB853-742C-483E-9F75-CE6CE38C5EFB}" presName="sibTrans" presStyleLbl="bgSibTrans2D1" presStyleIdx="7" presStyleCnt="15"/>
      <dgm:spPr/>
      <dgm:t>
        <a:bodyPr/>
        <a:lstStyle/>
        <a:p>
          <a:endParaRPr lang="pt-PT"/>
        </a:p>
      </dgm:t>
    </dgm:pt>
    <dgm:pt modelId="{C14F95D2-FE7D-40AC-8D2B-4E1932062DA5}" type="pres">
      <dgm:prSet presAssocID="{67E9DC3C-C775-4AD8-A2DC-F89A304E63DE}" presName="compNode" presStyleCnt="0"/>
      <dgm:spPr/>
    </dgm:pt>
    <dgm:pt modelId="{31DCFDC4-D7F2-4615-972B-0A14554138A1}" type="pres">
      <dgm:prSet presAssocID="{67E9DC3C-C775-4AD8-A2DC-F89A304E63DE}" presName="dummyConnPt" presStyleCnt="0"/>
      <dgm:spPr/>
    </dgm:pt>
    <dgm:pt modelId="{76F5A159-9F60-4E6A-BB27-CA0B3F96A6C4}" type="pres">
      <dgm:prSet presAssocID="{67E9DC3C-C775-4AD8-A2DC-F89A304E63DE}" presName="node" presStyleLbl="node1" presStyleIdx="8" presStyleCnt="16">
        <dgm:presLayoutVars>
          <dgm:bulletEnabled val="1"/>
        </dgm:presLayoutVars>
      </dgm:prSet>
      <dgm:spPr/>
      <dgm:t>
        <a:bodyPr/>
        <a:lstStyle/>
        <a:p>
          <a:endParaRPr lang="pt-PT"/>
        </a:p>
      </dgm:t>
    </dgm:pt>
    <dgm:pt modelId="{8792F198-7CBE-48F0-BDF4-D240CAA6BF1A}" type="pres">
      <dgm:prSet presAssocID="{C3F97686-AA5D-459D-AF3F-99CE01C35787}" presName="sibTrans" presStyleLbl="bgSibTrans2D1" presStyleIdx="8" presStyleCnt="15"/>
      <dgm:spPr/>
      <dgm:t>
        <a:bodyPr/>
        <a:lstStyle/>
        <a:p>
          <a:endParaRPr lang="pt-PT"/>
        </a:p>
      </dgm:t>
    </dgm:pt>
    <dgm:pt modelId="{17DC5727-152B-4B46-AFDF-B2D2122DF854}" type="pres">
      <dgm:prSet presAssocID="{760BF1B8-2514-4378-957D-626716E4F089}" presName="compNode" presStyleCnt="0"/>
      <dgm:spPr/>
    </dgm:pt>
    <dgm:pt modelId="{352F4AD7-C4E8-4678-868E-5A00FFF343AE}" type="pres">
      <dgm:prSet presAssocID="{760BF1B8-2514-4378-957D-626716E4F089}" presName="dummyConnPt" presStyleCnt="0"/>
      <dgm:spPr/>
    </dgm:pt>
    <dgm:pt modelId="{8DDFCB7D-D385-4397-92C0-116E2423BAC3}" type="pres">
      <dgm:prSet presAssocID="{760BF1B8-2514-4378-957D-626716E4F089}" presName="node" presStyleLbl="node1" presStyleIdx="9" presStyleCnt="16">
        <dgm:presLayoutVars>
          <dgm:bulletEnabled val="1"/>
        </dgm:presLayoutVars>
      </dgm:prSet>
      <dgm:spPr/>
      <dgm:t>
        <a:bodyPr/>
        <a:lstStyle/>
        <a:p>
          <a:endParaRPr lang="pt-PT"/>
        </a:p>
      </dgm:t>
    </dgm:pt>
    <dgm:pt modelId="{C4956546-48A4-4A29-B5F4-6075AEDD71E2}" type="pres">
      <dgm:prSet presAssocID="{F35C4C13-8D3C-4759-8811-B82FCFC0A2E4}" presName="sibTrans" presStyleLbl="bgSibTrans2D1" presStyleIdx="9" presStyleCnt="15"/>
      <dgm:spPr/>
      <dgm:t>
        <a:bodyPr/>
        <a:lstStyle/>
        <a:p>
          <a:endParaRPr lang="pt-PT"/>
        </a:p>
      </dgm:t>
    </dgm:pt>
    <dgm:pt modelId="{A0419449-34AD-4A7A-903A-6AA06CB63426}" type="pres">
      <dgm:prSet presAssocID="{809062E9-9438-4A1A-8C91-AF728E395F71}" presName="compNode" presStyleCnt="0"/>
      <dgm:spPr/>
    </dgm:pt>
    <dgm:pt modelId="{7E96DFDC-9223-419B-8C8F-B3E62B7522CB}" type="pres">
      <dgm:prSet presAssocID="{809062E9-9438-4A1A-8C91-AF728E395F71}" presName="dummyConnPt" presStyleCnt="0"/>
      <dgm:spPr/>
    </dgm:pt>
    <dgm:pt modelId="{B6DCB4CF-6624-4F5C-8F74-A3D4EFBE0777}" type="pres">
      <dgm:prSet presAssocID="{809062E9-9438-4A1A-8C91-AF728E395F71}" presName="node" presStyleLbl="node1" presStyleIdx="10" presStyleCnt="16">
        <dgm:presLayoutVars>
          <dgm:bulletEnabled val="1"/>
        </dgm:presLayoutVars>
      </dgm:prSet>
      <dgm:spPr/>
      <dgm:t>
        <a:bodyPr/>
        <a:lstStyle/>
        <a:p>
          <a:endParaRPr lang="pt-PT"/>
        </a:p>
      </dgm:t>
    </dgm:pt>
    <dgm:pt modelId="{8C705402-61C7-4BEF-B20D-E994D55DE728}" type="pres">
      <dgm:prSet presAssocID="{5E81A497-926D-431D-A6D8-C4784B115DF8}" presName="sibTrans" presStyleLbl="bgSibTrans2D1" presStyleIdx="10" presStyleCnt="15"/>
      <dgm:spPr/>
      <dgm:t>
        <a:bodyPr/>
        <a:lstStyle/>
        <a:p>
          <a:endParaRPr lang="pt-PT"/>
        </a:p>
      </dgm:t>
    </dgm:pt>
    <dgm:pt modelId="{EC331ED2-5F98-495A-9565-DD3BAB3D0B7A}" type="pres">
      <dgm:prSet presAssocID="{CEEFE8CF-C6BA-4C48-9F5D-0B3CAF5C49F6}" presName="compNode" presStyleCnt="0"/>
      <dgm:spPr/>
    </dgm:pt>
    <dgm:pt modelId="{0F5F5658-442B-41FE-BC46-D95CE7550254}" type="pres">
      <dgm:prSet presAssocID="{CEEFE8CF-C6BA-4C48-9F5D-0B3CAF5C49F6}" presName="dummyConnPt" presStyleCnt="0"/>
      <dgm:spPr/>
    </dgm:pt>
    <dgm:pt modelId="{BE383839-BAC5-40C8-912C-A678D7956802}" type="pres">
      <dgm:prSet presAssocID="{CEEFE8CF-C6BA-4C48-9F5D-0B3CAF5C49F6}" presName="node" presStyleLbl="node1" presStyleIdx="11" presStyleCnt="16">
        <dgm:presLayoutVars>
          <dgm:bulletEnabled val="1"/>
        </dgm:presLayoutVars>
      </dgm:prSet>
      <dgm:spPr/>
      <dgm:t>
        <a:bodyPr/>
        <a:lstStyle/>
        <a:p>
          <a:endParaRPr lang="pt-PT"/>
        </a:p>
      </dgm:t>
    </dgm:pt>
    <dgm:pt modelId="{7A746CA7-4481-4D0A-BBFC-2B1F4D5D3B12}" type="pres">
      <dgm:prSet presAssocID="{21035038-E232-4090-96AA-C92A81A88FB6}" presName="sibTrans" presStyleLbl="bgSibTrans2D1" presStyleIdx="11" presStyleCnt="15"/>
      <dgm:spPr/>
      <dgm:t>
        <a:bodyPr/>
        <a:lstStyle/>
        <a:p>
          <a:endParaRPr lang="pt-PT"/>
        </a:p>
      </dgm:t>
    </dgm:pt>
    <dgm:pt modelId="{0E100DB8-566F-4981-B243-9108725075DE}" type="pres">
      <dgm:prSet presAssocID="{D34B7DE2-471E-41EB-9370-2A6858A240FD}" presName="compNode" presStyleCnt="0"/>
      <dgm:spPr/>
    </dgm:pt>
    <dgm:pt modelId="{5DF187CE-9DE9-4FC2-89A9-ADEC03E5B680}" type="pres">
      <dgm:prSet presAssocID="{D34B7DE2-471E-41EB-9370-2A6858A240FD}" presName="dummyConnPt" presStyleCnt="0"/>
      <dgm:spPr/>
    </dgm:pt>
    <dgm:pt modelId="{7F208FA3-3340-4054-B05D-93FEA47E3884}" type="pres">
      <dgm:prSet presAssocID="{D34B7DE2-471E-41EB-9370-2A6858A240FD}" presName="node" presStyleLbl="node1" presStyleIdx="12" presStyleCnt="16">
        <dgm:presLayoutVars>
          <dgm:bulletEnabled val="1"/>
        </dgm:presLayoutVars>
      </dgm:prSet>
      <dgm:spPr/>
      <dgm:t>
        <a:bodyPr/>
        <a:lstStyle/>
        <a:p>
          <a:endParaRPr lang="pt-PT"/>
        </a:p>
      </dgm:t>
    </dgm:pt>
    <dgm:pt modelId="{E8D80955-2B91-45BA-9EEB-F1F9D61D531B}" type="pres">
      <dgm:prSet presAssocID="{0BAAB7E6-1246-44D2-9D25-2F6369A0E40C}" presName="sibTrans" presStyleLbl="bgSibTrans2D1" presStyleIdx="12" presStyleCnt="15"/>
      <dgm:spPr/>
      <dgm:t>
        <a:bodyPr/>
        <a:lstStyle/>
        <a:p>
          <a:endParaRPr lang="pt-PT"/>
        </a:p>
      </dgm:t>
    </dgm:pt>
    <dgm:pt modelId="{60752FE5-17AF-4EDE-B92F-028459D45270}" type="pres">
      <dgm:prSet presAssocID="{7CA4753A-FC7A-4A5A-B075-80196D24E122}" presName="compNode" presStyleCnt="0"/>
      <dgm:spPr/>
    </dgm:pt>
    <dgm:pt modelId="{1F6EE4FC-1BE5-4A21-AB03-4838E632C1B1}" type="pres">
      <dgm:prSet presAssocID="{7CA4753A-FC7A-4A5A-B075-80196D24E122}" presName="dummyConnPt" presStyleCnt="0"/>
      <dgm:spPr/>
    </dgm:pt>
    <dgm:pt modelId="{AFC0FCA0-B7DA-44D3-9813-C76F44BB52D8}" type="pres">
      <dgm:prSet presAssocID="{7CA4753A-FC7A-4A5A-B075-80196D24E122}" presName="node" presStyleLbl="node1" presStyleIdx="13" presStyleCnt="16">
        <dgm:presLayoutVars>
          <dgm:bulletEnabled val="1"/>
        </dgm:presLayoutVars>
      </dgm:prSet>
      <dgm:spPr/>
      <dgm:t>
        <a:bodyPr/>
        <a:lstStyle/>
        <a:p>
          <a:endParaRPr lang="pt-PT"/>
        </a:p>
      </dgm:t>
    </dgm:pt>
    <dgm:pt modelId="{A0316595-CDD2-438A-AE50-958D2654AC7B}" type="pres">
      <dgm:prSet presAssocID="{513B5C4C-E829-407D-AA7B-3DE9B9A07B43}" presName="sibTrans" presStyleLbl="bgSibTrans2D1" presStyleIdx="13" presStyleCnt="15"/>
      <dgm:spPr/>
      <dgm:t>
        <a:bodyPr/>
        <a:lstStyle/>
        <a:p>
          <a:endParaRPr lang="pt-PT"/>
        </a:p>
      </dgm:t>
    </dgm:pt>
    <dgm:pt modelId="{2ED2E921-50AA-4A12-943B-D9898506728A}" type="pres">
      <dgm:prSet presAssocID="{B3F5A945-66C5-441E-BF8B-F1ACB4B4F7CB}" presName="compNode" presStyleCnt="0"/>
      <dgm:spPr/>
    </dgm:pt>
    <dgm:pt modelId="{D4592032-9993-4B91-96CD-65288C4309C8}" type="pres">
      <dgm:prSet presAssocID="{B3F5A945-66C5-441E-BF8B-F1ACB4B4F7CB}" presName="dummyConnPt" presStyleCnt="0"/>
      <dgm:spPr/>
    </dgm:pt>
    <dgm:pt modelId="{61C526CC-8992-491A-9F7A-797E8DF020C4}" type="pres">
      <dgm:prSet presAssocID="{B3F5A945-66C5-441E-BF8B-F1ACB4B4F7CB}" presName="node" presStyleLbl="node1" presStyleIdx="14" presStyleCnt="16">
        <dgm:presLayoutVars>
          <dgm:bulletEnabled val="1"/>
        </dgm:presLayoutVars>
      </dgm:prSet>
      <dgm:spPr/>
      <dgm:t>
        <a:bodyPr/>
        <a:lstStyle/>
        <a:p>
          <a:endParaRPr lang="pt-PT"/>
        </a:p>
      </dgm:t>
    </dgm:pt>
    <dgm:pt modelId="{A4EDBCCC-3393-4E4E-8CC5-CA6B2467EB71}" type="pres">
      <dgm:prSet presAssocID="{BD25C970-88AE-467A-8646-424D8A14CD5F}" presName="sibTrans" presStyleLbl="bgSibTrans2D1" presStyleIdx="14" presStyleCnt="15"/>
      <dgm:spPr/>
      <dgm:t>
        <a:bodyPr/>
        <a:lstStyle/>
        <a:p>
          <a:endParaRPr lang="pt-PT"/>
        </a:p>
      </dgm:t>
    </dgm:pt>
    <dgm:pt modelId="{F98603B9-E510-4F89-AE0C-2DB11BE37CF7}" type="pres">
      <dgm:prSet presAssocID="{FE2B8FEB-0837-4686-86A5-5E044D0B2652}" presName="compNode" presStyleCnt="0"/>
      <dgm:spPr/>
    </dgm:pt>
    <dgm:pt modelId="{9C97971C-C330-4B0E-93CD-586F59E675CD}" type="pres">
      <dgm:prSet presAssocID="{FE2B8FEB-0837-4686-86A5-5E044D0B2652}" presName="dummyConnPt" presStyleCnt="0"/>
      <dgm:spPr/>
    </dgm:pt>
    <dgm:pt modelId="{4B74D45D-B992-4667-8F8B-50444E8C65A3}" type="pres">
      <dgm:prSet presAssocID="{FE2B8FEB-0837-4686-86A5-5E044D0B2652}" presName="node" presStyleLbl="node1" presStyleIdx="15" presStyleCnt="16">
        <dgm:presLayoutVars>
          <dgm:bulletEnabled val="1"/>
        </dgm:presLayoutVars>
      </dgm:prSet>
      <dgm:spPr/>
      <dgm:t>
        <a:bodyPr/>
        <a:lstStyle/>
        <a:p>
          <a:endParaRPr lang="pt-PT"/>
        </a:p>
      </dgm:t>
    </dgm:pt>
  </dgm:ptLst>
  <dgm:cxnLst>
    <dgm:cxn modelId="{FC3B82D0-0266-43E3-A8A2-B5ACDB16619F}" type="presOf" srcId="{4E544D7D-C05A-4753-B763-37E48E11510A}" destId="{79D29748-E640-4B2C-B2A6-925422FB3591}" srcOrd="0" destOrd="0" presId="urn:microsoft.com/office/officeart/2005/8/layout/bProcess4"/>
    <dgm:cxn modelId="{166BA238-D223-4DB0-B12F-DBE4E14EC946}" type="presOf" srcId="{D30EB853-742C-483E-9F75-CE6CE38C5EFB}" destId="{A00EB5B9-3D85-48E8-B9A2-AF0A4455969C}" srcOrd="0" destOrd="0" presId="urn:microsoft.com/office/officeart/2005/8/layout/bProcess4"/>
    <dgm:cxn modelId="{95C43798-A929-4F03-B5E8-8D2E1DEA309D}" type="presOf" srcId="{0BAAB7E6-1246-44D2-9D25-2F6369A0E40C}" destId="{E8D80955-2B91-45BA-9EEB-F1F9D61D531B}" srcOrd="0" destOrd="0" presId="urn:microsoft.com/office/officeart/2005/8/layout/bProcess4"/>
    <dgm:cxn modelId="{8C935531-DEBD-40B2-A756-0FF07CC14CD3}" type="presOf" srcId="{21035038-E232-4090-96AA-C92A81A88FB6}" destId="{7A746CA7-4481-4D0A-BBFC-2B1F4D5D3B12}" srcOrd="0" destOrd="0" presId="urn:microsoft.com/office/officeart/2005/8/layout/bProcess4"/>
    <dgm:cxn modelId="{88BE7899-3704-4F68-9DC6-EAD5B969EBCF}" srcId="{878706B9-D5EE-4C31-984A-DCA3CEE7EC9B}" destId="{B3F5A945-66C5-441E-BF8B-F1ACB4B4F7CB}" srcOrd="14" destOrd="0" parTransId="{53A6C934-A82C-44EB-B0F6-71A82506ABE7}" sibTransId="{BD25C970-88AE-467A-8646-424D8A14CD5F}"/>
    <dgm:cxn modelId="{BC2D01CF-99FF-4DF5-B190-15AF6A787BF2}" srcId="{878706B9-D5EE-4C31-984A-DCA3CEE7EC9B}" destId="{E98E60E7-9B2A-4484-B14C-9EE9486AD109}" srcOrd="2" destOrd="0" parTransId="{20AE403F-5C5C-4CB6-AE65-CEEFFEF8FB2F}" sibTransId="{58F73C87-DCFC-4467-AD1E-F23991EB60DA}"/>
    <dgm:cxn modelId="{D3765503-0E06-4778-8C97-FA3812A7A2A2}" type="presOf" srcId="{49CB61A4-0F85-47DE-A090-FFFF40CAB37F}" destId="{BC9FB790-8861-4D3B-970C-2AEA2004B087}" srcOrd="0" destOrd="0" presId="urn:microsoft.com/office/officeart/2005/8/layout/bProcess4"/>
    <dgm:cxn modelId="{3DC43F8B-F23D-491E-9F75-E4B252A9206E}" srcId="{878706B9-D5EE-4C31-984A-DCA3CEE7EC9B}" destId="{809062E9-9438-4A1A-8C91-AF728E395F71}" srcOrd="10" destOrd="0" parTransId="{3FDB72F7-9724-4E67-A1BF-1FB2F28FE895}" sibTransId="{5E81A497-926D-431D-A6D8-C4784B115DF8}"/>
    <dgm:cxn modelId="{71264681-E86B-4A61-9A8B-54EBF3E36319}" type="presOf" srcId="{FC4AD58D-2937-44C3-A2B4-D2E491680FE1}" destId="{F6648E43-A4BB-42BF-982F-61AF3EE43843}" srcOrd="0" destOrd="0" presId="urn:microsoft.com/office/officeart/2005/8/layout/bProcess4"/>
    <dgm:cxn modelId="{E66C5158-D626-4877-9494-B80AA90C468E}" type="presOf" srcId="{807E38A3-4691-468D-99D7-0DA763CC93C4}" destId="{51B32875-8D82-4ECF-B4D8-B7964C7A6693}" srcOrd="0" destOrd="0" presId="urn:microsoft.com/office/officeart/2005/8/layout/bProcess4"/>
    <dgm:cxn modelId="{EBB10F5F-EAE9-4FE0-A41A-CD8DA99BDEDC}" type="presOf" srcId="{FE2B8FEB-0837-4686-86A5-5E044D0B2652}" destId="{4B74D45D-B992-4667-8F8B-50444E8C65A3}" srcOrd="0" destOrd="0" presId="urn:microsoft.com/office/officeart/2005/8/layout/bProcess4"/>
    <dgm:cxn modelId="{CB751995-21A9-44DD-811F-085B9F1FA1BD}" type="presOf" srcId="{B3F5A945-66C5-441E-BF8B-F1ACB4B4F7CB}" destId="{61C526CC-8992-491A-9F7A-797E8DF020C4}" srcOrd="0" destOrd="0" presId="urn:microsoft.com/office/officeart/2005/8/layout/bProcess4"/>
    <dgm:cxn modelId="{33D2B72D-6A08-4587-B87D-00739B727859}" type="presOf" srcId="{BD25C970-88AE-467A-8646-424D8A14CD5F}" destId="{A4EDBCCC-3393-4E4E-8CC5-CA6B2467EB71}" srcOrd="0" destOrd="0" presId="urn:microsoft.com/office/officeart/2005/8/layout/bProcess4"/>
    <dgm:cxn modelId="{E1804859-4B1D-4D95-9F8B-41743DC50366}" type="presOf" srcId="{7CA4753A-FC7A-4A5A-B075-80196D24E122}" destId="{AFC0FCA0-B7DA-44D3-9813-C76F44BB52D8}" srcOrd="0" destOrd="0" presId="urn:microsoft.com/office/officeart/2005/8/layout/bProcess4"/>
    <dgm:cxn modelId="{78293595-EC9F-4D4B-800E-A5EBA6435501}" srcId="{878706B9-D5EE-4C31-984A-DCA3CEE7EC9B}" destId="{07DC571C-698F-404F-81AC-43C26984DDFF}" srcOrd="4" destOrd="0" parTransId="{2BE2D6D8-035A-46D2-8F00-C7C14D28BD92}" sibTransId="{807E38A3-4691-468D-99D7-0DA763CC93C4}"/>
    <dgm:cxn modelId="{148DBF7B-EB76-4B08-B9F6-E847D438C593}" type="presOf" srcId="{21075B7A-D42D-44D7-B8AC-E2D6311898BA}" destId="{210B079B-F645-47C5-8B0B-9306D281BDD0}" srcOrd="0" destOrd="0" presId="urn:microsoft.com/office/officeart/2005/8/layout/bProcess4"/>
    <dgm:cxn modelId="{4B9D49B1-742A-41A0-96E7-083383AE763F}" srcId="{878706B9-D5EE-4C31-984A-DCA3CEE7EC9B}" destId="{67E9DC3C-C775-4AD8-A2DC-F89A304E63DE}" srcOrd="8" destOrd="0" parTransId="{94516D7F-6D73-4D03-AAB2-42ADB75B4C69}" sibTransId="{C3F97686-AA5D-459D-AF3F-99CE01C35787}"/>
    <dgm:cxn modelId="{76E25F1C-833B-401F-8BE2-422A807868D0}" type="presOf" srcId="{58F73C87-DCFC-4467-AD1E-F23991EB60DA}" destId="{003CD829-3B43-4FB5-9DB1-187216E69D2C}" srcOrd="0" destOrd="0" presId="urn:microsoft.com/office/officeart/2005/8/layout/bProcess4"/>
    <dgm:cxn modelId="{41441966-FCA5-4996-9161-1111284465B0}" srcId="{878706B9-D5EE-4C31-984A-DCA3CEE7EC9B}" destId="{7CA4753A-FC7A-4A5A-B075-80196D24E122}" srcOrd="13" destOrd="0" parTransId="{FCD8A78E-3FFF-451E-97C9-E599D922CCAF}" sibTransId="{513B5C4C-E829-407D-AA7B-3DE9B9A07B43}"/>
    <dgm:cxn modelId="{29CFBDB7-614B-461F-8720-7B388E6B072A}" srcId="{878706B9-D5EE-4C31-984A-DCA3CEE7EC9B}" destId="{D34B7DE2-471E-41EB-9370-2A6858A240FD}" srcOrd="12" destOrd="0" parTransId="{5CC7925B-CCF5-4BCA-A667-E1E3062D6AF4}" sibTransId="{0BAAB7E6-1246-44D2-9D25-2F6369A0E40C}"/>
    <dgm:cxn modelId="{9CCBA9BC-510C-48D1-910D-61CB270EBD64}" type="presOf" srcId="{E421ACC9-EEE8-4C82-A767-89E23FA7C88F}" destId="{B761CA18-33F3-43CB-AEEC-22B56054A6E9}" srcOrd="0" destOrd="0" presId="urn:microsoft.com/office/officeart/2005/8/layout/bProcess4"/>
    <dgm:cxn modelId="{F9A72191-3DD9-458A-938C-A24D7216CAAA}" type="presOf" srcId="{513B5C4C-E829-407D-AA7B-3DE9B9A07B43}" destId="{A0316595-CDD2-438A-AE50-958D2654AC7B}" srcOrd="0" destOrd="0" presId="urn:microsoft.com/office/officeart/2005/8/layout/bProcess4"/>
    <dgm:cxn modelId="{200E9FB0-5FBE-4C5A-8646-DA8D6BD677FA}" srcId="{878706B9-D5EE-4C31-984A-DCA3CEE7EC9B}" destId="{CEEFE8CF-C6BA-4C48-9F5D-0B3CAF5C49F6}" srcOrd="11" destOrd="0" parTransId="{E10C107E-BEAA-4C1D-B0AF-B1519E55E2B0}" sibTransId="{21035038-E232-4090-96AA-C92A81A88FB6}"/>
    <dgm:cxn modelId="{5D750343-0098-4AE6-902E-A3C076E26CE0}" type="presOf" srcId="{DE675A5E-6DA0-4B23-8FFF-5A8E41EDBFCF}" destId="{0755F37C-5008-4AC9-B9EC-427E547ADA43}" srcOrd="0" destOrd="0" presId="urn:microsoft.com/office/officeart/2005/8/layout/bProcess4"/>
    <dgm:cxn modelId="{220EA06E-2EFA-44C4-9466-807801F2D6B6}" type="presOf" srcId="{CEEFE8CF-C6BA-4C48-9F5D-0B3CAF5C49F6}" destId="{BE383839-BAC5-40C8-912C-A678D7956802}" srcOrd="0" destOrd="0" presId="urn:microsoft.com/office/officeart/2005/8/layout/bProcess4"/>
    <dgm:cxn modelId="{06B005C7-EF08-401D-8C2B-AB440B185F81}" type="presOf" srcId="{E98E60E7-9B2A-4484-B14C-9EE9486AD109}" destId="{4FD12251-7CCA-4844-AC4E-E540A4FE4CC7}" srcOrd="0" destOrd="0" presId="urn:microsoft.com/office/officeart/2005/8/layout/bProcess4"/>
    <dgm:cxn modelId="{A6B38A2B-785B-4C96-83D0-0E780CA3336A}" srcId="{878706B9-D5EE-4C31-984A-DCA3CEE7EC9B}" destId="{760BF1B8-2514-4378-957D-626716E4F089}" srcOrd="9" destOrd="0" parTransId="{4F860452-98A9-416F-B95F-6849CB727A3A}" sibTransId="{F35C4C13-8D3C-4759-8811-B82FCFC0A2E4}"/>
    <dgm:cxn modelId="{A498A729-97A7-4B8B-92ED-5EB2292AB536}" type="presOf" srcId="{878706B9-D5EE-4C31-984A-DCA3CEE7EC9B}" destId="{1CA73D77-5812-458E-B573-EE737655684B}" srcOrd="0" destOrd="0" presId="urn:microsoft.com/office/officeart/2005/8/layout/bProcess4"/>
    <dgm:cxn modelId="{BF769864-BB68-4B07-A4AB-18D3B63B7D65}" type="presOf" srcId="{5E81A497-926D-431D-A6D8-C4784B115DF8}" destId="{8C705402-61C7-4BEF-B20D-E994D55DE728}" srcOrd="0" destOrd="0" presId="urn:microsoft.com/office/officeart/2005/8/layout/bProcess4"/>
    <dgm:cxn modelId="{FCCD032D-2157-4321-A1DE-AD3A7CC0F9B0}" type="presOf" srcId="{4FA5ADDF-F9FA-47C7-9631-A4EDD20DB931}" destId="{13456B6C-9496-41BD-8DF7-9C0F80BDB3FB}" srcOrd="0" destOrd="0" presId="urn:microsoft.com/office/officeart/2005/8/layout/bProcess4"/>
    <dgm:cxn modelId="{E3BFDD67-DDDB-4A29-8703-E7C0F53EBB0E}" type="presOf" srcId="{C3F97686-AA5D-459D-AF3F-99CE01C35787}" destId="{8792F198-7CBE-48F0-BDF4-D240CAA6BF1A}" srcOrd="0" destOrd="0" presId="urn:microsoft.com/office/officeart/2005/8/layout/bProcess4"/>
    <dgm:cxn modelId="{34042B38-00C3-4F64-BFD8-95D546A6F92E}" srcId="{878706B9-D5EE-4C31-984A-DCA3CEE7EC9B}" destId="{4FA5ADDF-F9FA-47C7-9631-A4EDD20DB931}" srcOrd="3" destOrd="0" parTransId="{9F8453EC-A61E-43B5-8BF8-F12D317FBE88}" sibTransId="{E421ACC9-EEE8-4C82-A767-89E23FA7C88F}"/>
    <dgm:cxn modelId="{61BCA845-3C95-4FAE-B4B3-D7DA4398C857}" type="presOf" srcId="{760BF1B8-2514-4378-957D-626716E4F089}" destId="{8DDFCB7D-D385-4397-92C0-116E2423BAC3}" srcOrd="0" destOrd="0" presId="urn:microsoft.com/office/officeart/2005/8/layout/bProcess4"/>
    <dgm:cxn modelId="{E3F9CC7D-8D60-4D25-B13B-9EA829397380}" srcId="{878706B9-D5EE-4C31-984A-DCA3CEE7EC9B}" destId="{4E544D7D-C05A-4753-B763-37E48E11510A}" srcOrd="0" destOrd="0" parTransId="{2468331C-4192-4F4C-8E21-FB42D755CCD3}" sibTransId="{FC4AD58D-2937-44C3-A2B4-D2E491680FE1}"/>
    <dgm:cxn modelId="{B61BDDEA-585F-4423-BD5E-5AD5AEF8D0E1}" type="presOf" srcId="{811CBDAD-1E01-44E6-9C06-E6279E65FBA1}" destId="{9DCB8990-AB61-435E-ADED-2C5B91BC40BD}" srcOrd="0" destOrd="0" presId="urn:microsoft.com/office/officeart/2005/8/layout/bProcess4"/>
    <dgm:cxn modelId="{2FE67752-B7BE-4AAA-A8C5-05FF5521E436}" srcId="{878706B9-D5EE-4C31-984A-DCA3CEE7EC9B}" destId="{DE675A5E-6DA0-4B23-8FFF-5A8E41EDBFCF}" srcOrd="7" destOrd="0" parTransId="{F99C5F43-E128-4396-B982-546C6CE092A9}" sibTransId="{D30EB853-742C-483E-9F75-CE6CE38C5EFB}"/>
    <dgm:cxn modelId="{8E1D68E7-5EEB-4D8D-BB65-137E7A133B63}" type="presOf" srcId="{67E9DC3C-C775-4AD8-A2DC-F89A304E63DE}" destId="{76F5A159-9F60-4E6A-BB27-CA0B3F96A6C4}" srcOrd="0" destOrd="0" presId="urn:microsoft.com/office/officeart/2005/8/layout/bProcess4"/>
    <dgm:cxn modelId="{3D093E66-6951-4E53-B3FF-EAC7801B6D14}" type="presOf" srcId="{F35C4C13-8D3C-4759-8811-B82FCFC0A2E4}" destId="{C4956546-48A4-4A29-B5F4-6075AEDD71E2}" srcOrd="0" destOrd="0" presId="urn:microsoft.com/office/officeart/2005/8/layout/bProcess4"/>
    <dgm:cxn modelId="{03AFA425-E13F-4248-A0E4-2D4A6FD2B069}" type="presOf" srcId="{809062E9-9438-4A1A-8C91-AF728E395F71}" destId="{B6DCB4CF-6624-4F5C-8F74-A3D4EFBE0777}" srcOrd="0" destOrd="0" presId="urn:microsoft.com/office/officeart/2005/8/layout/bProcess4"/>
    <dgm:cxn modelId="{38600A65-8166-4801-AD3B-E434EAE7C411}" type="presOf" srcId="{A2862FD9-F9A7-4EDA-A67D-20ABEBAB0EB9}" destId="{A3C50984-FB6E-4C6D-A80C-AA95DCE0E973}" srcOrd="0" destOrd="0" presId="urn:microsoft.com/office/officeart/2005/8/layout/bProcess4"/>
    <dgm:cxn modelId="{12307B5C-1773-48C4-9225-C6AF9CBF78F6}" type="presOf" srcId="{A6EC8880-1176-4A90-8FCD-7E30CADE581A}" destId="{DEDEA589-9666-403C-ABA9-1E4704F78BA7}" srcOrd="0" destOrd="0" presId="urn:microsoft.com/office/officeart/2005/8/layout/bProcess4"/>
    <dgm:cxn modelId="{AF39E838-C67C-45D9-B719-692CB1810DF4}" type="presOf" srcId="{6BB50355-C1D1-49D4-9C04-D335CCF95C41}" destId="{062A5472-0900-4E95-A20A-D28A3036617E}" srcOrd="0" destOrd="0" presId="urn:microsoft.com/office/officeart/2005/8/layout/bProcess4"/>
    <dgm:cxn modelId="{5047AE63-5BF7-4EE3-B936-A559B5460511}" type="presOf" srcId="{D34B7DE2-471E-41EB-9370-2A6858A240FD}" destId="{7F208FA3-3340-4054-B05D-93FEA47E3884}" srcOrd="0" destOrd="0" presId="urn:microsoft.com/office/officeart/2005/8/layout/bProcess4"/>
    <dgm:cxn modelId="{FB227D40-7202-4D75-B767-BB30269599A2}" srcId="{878706B9-D5EE-4C31-984A-DCA3CEE7EC9B}" destId="{49CB61A4-0F85-47DE-A090-FFFF40CAB37F}" srcOrd="6" destOrd="0" parTransId="{05D9C104-1608-4BC3-83B6-71603FFB2692}" sibTransId="{21075B7A-D42D-44D7-B8AC-E2D6311898BA}"/>
    <dgm:cxn modelId="{7362FB11-2E18-4239-A9B1-2811A076A150}" srcId="{878706B9-D5EE-4C31-984A-DCA3CEE7EC9B}" destId="{A6EC8880-1176-4A90-8FCD-7E30CADE581A}" srcOrd="1" destOrd="0" parTransId="{5C72F8DE-01E2-4622-BDED-F7A2E1C1657D}" sibTransId="{6BB50355-C1D1-49D4-9C04-D335CCF95C41}"/>
    <dgm:cxn modelId="{44237B32-6213-45D3-ABFD-296D548686BD}" srcId="{878706B9-D5EE-4C31-984A-DCA3CEE7EC9B}" destId="{FE2B8FEB-0837-4686-86A5-5E044D0B2652}" srcOrd="15" destOrd="0" parTransId="{8D819757-7B20-41B9-9A7D-0CD10932782C}" sibTransId="{F01E6BD7-D518-4FDE-AA8A-D06B1A45B71E}"/>
    <dgm:cxn modelId="{782E79C7-07FD-4FAF-9DA2-5EFEE569D159}" srcId="{878706B9-D5EE-4C31-984A-DCA3CEE7EC9B}" destId="{811CBDAD-1E01-44E6-9C06-E6279E65FBA1}" srcOrd="5" destOrd="0" parTransId="{72474CD2-F533-4A46-948C-12C2E80DBC11}" sibTransId="{A2862FD9-F9A7-4EDA-A67D-20ABEBAB0EB9}"/>
    <dgm:cxn modelId="{CC40C66E-8467-4B76-B40D-DB537D1FFCE8}" type="presOf" srcId="{07DC571C-698F-404F-81AC-43C26984DDFF}" destId="{DE71BC6A-1CEF-4884-B1F9-2735950D47C8}" srcOrd="0" destOrd="0" presId="urn:microsoft.com/office/officeart/2005/8/layout/bProcess4"/>
    <dgm:cxn modelId="{1507808F-10B5-42A4-BB4C-4887825A547B}" type="presParOf" srcId="{1CA73D77-5812-458E-B573-EE737655684B}" destId="{57A94891-C561-4B56-A57D-E36A45A9D32A}" srcOrd="0" destOrd="0" presId="urn:microsoft.com/office/officeart/2005/8/layout/bProcess4"/>
    <dgm:cxn modelId="{640DD191-F872-46FC-ABFD-F20D4CA9727C}" type="presParOf" srcId="{57A94891-C561-4B56-A57D-E36A45A9D32A}" destId="{88398106-952A-4766-8E34-E6293016E267}" srcOrd="0" destOrd="0" presId="urn:microsoft.com/office/officeart/2005/8/layout/bProcess4"/>
    <dgm:cxn modelId="{74D807B4-DC52-453A-B024-6F79FF7FBE92}" type="presParOf" srcId="{57A94891-C561-4B56-A57D-E36A45A9D32A}" destId="{79D29748-E640-4B2C-B2A6-925422FB3591}" srcOrd="1" destOrd="0" presId="urn:microsoft.com/office/officeart/2005/8/layout/bProcess4"/>
    <dgm:cxn modelId="{7BD41CE3-7DD6-46E3-A32D-E933291DA835}" type="presParOf" srcId="{1CA73D77-5812-458E-B573-EE737655684B}" destId="{F6648E43-A4BB-42BF-982F-61AF3EE43843}" srcOrd="1" destOrd="0" presId="urn:microsoft.com/office/officeart/2005/8/layout/bProcess4"/>
    <dgm:cxn modelId="{AC19E9A4-EC3A-473C-BBF9-07E782A14ACE}" type="presParOf" srcId="{1CA73D77-5812-458E-B573-EE737655684B}" destId="{A18913DB-5006-430A-A2C2-C6CBE579CD1F}" srcOrd="2" destOrd="0" presId="urn:microsoft.com/office/officeart/2005/8/layout/bProcess4"/>
    <dgm:cxn modelId="{BE2C4C31-A6EC-40B4-BEA7-7654C11076F8}" type="presParOf" srcId="{A18913DB-5006-430A-A2C2-C6CBE579CD1F}" destId="{07B98D7F-C381-4E16-9D54-DD39C56D4584}" srcOrd="0" destOrd="0" presId="urn:microsoft.com/office/officeart/2005/8/layout/bProcess4"/>
    <dgm:cxn modelId="{E20893D9-0050-4301-9063-ADE43F557AE1}" type="presParOf" srcId="{A18913DB-5006-430A-A2C2-C6CBE579CD1F}" destId="{DEDEA589-9666-403C-ABA9-1E4704F78BA7}" srcOrd="1" destOrd="0" presId="urn:microsoft.com/office/officeart/2005/8/layout/bProcess4"/>
    <dgm:cxn modelId="{E0265B64-26B5-4D4B-B477-29A03D703755}" type="presParOf" srcId="{1CA73D77-5812-458E-B573-EE737655684B}" destId="{062A5472-0900-4E95-A20A-D28A3036617E}" srcOrd="3" destOrd="0" presId="urn:microsoft.com/office/officeart/2005/8/layout/bProcess4"/>
    <dgm:cxn modelId="{5E3A375A-40A6-4FAB-A57E-DD87AF69EF77}" type="presParOf" srcId="{1CA73D77-5812-458E-B573-EE737655684B}" destId="{6526149D-E160-4EEE-87CC-DD027C74943B}" srcOrd="4" destOrd="0" presId="urn:microsoft.com/office/officeart/2005/8/layout/bProcess4"/>
    <dgm:cxn modelId="{D1988F6C-32F3-4928-9AEB-1514A5C0A91C}" type="presParOf" srcId="{6526149D-E160-4EEE-87CC-DD027C74943B}" destId="{5136DFF6-5C75-4BE0-A01E-B0F45E1ED828}" srcOrd="0" destOrd="0" presId="urn:microsoft.com/office/officeart/2005/8/layout/bProcess4"/>
    <dgm:cxn modelId="{B06A8465-9452-4BE9-A87B-D709105301C8}" type="presParOf" srcId="{6526149D-E160-4EEE-87CC-DD027C74943B}" destId="{4FD12251-7CCA-4844-AC4E-E540A4FE4CC7}" srcOrd="1" destOrd="0" presId="urn:microsoft.com/office/officeart/2005/8/layout/bProcess4"/>
    <dgm:cxn modelId="{0CBCA06E-69F7-4C33-89C7-549F8635CABA}" type="presParOf" srcId="{1CA73D77-5812-458E-B573-EE737655684B}" destId="{003CD829-3B43-4FB5-9DB1-187216E69D2C}" srcOrd="5" destOrd="0" presId="urn:microsoft.com/office/officeart/2005/8/layout/bProcess4"/>
    <dgm:cxn modelId="{46470074-B4C0-4E76-A771-109BBCDC2ECA}" type="presParOf" srcId="{1CA73D77-5812-458E-B573-EE737655684B}" destId="{C5EB879C-4513-4C8A-9B3A-3FEA6FA37670}" srcOrd="6" destOrd="0" presId="urn:microsoft.com/office/officeart/2005/8/layout/bProcess4"/>
    <dgm:cxn modelId="{94E62747-8300-4C0B-92EF-2B84E15BBF81}" type="presParOf" srcId="{C5EB879C-4513-4C8A-9B3A-3FEA6FA37670}" destId="{55A6F2DC-5120-46D2-948C-79D960D78EF5}" srcOrd="0" destOrd="0" presId="urn:microsoft.com/office/officeart/2005/8/layout/bProcess4"/>
    <dgm:cxn modelId="{6BA03BCA-9B59-445C-9E01-5AED3F0BFC4A}" type="presParOf" srcId="{C5EB879C-4513-4C8A-9B3A-3FEA6FA37670}" destId="{13456B6C-9496-41BD-8DF7-9C0F80BDB3FB}" srcOrd="1" destOrd="0" presId="urn:microsoft.com/office/officeart/2005/8/layout/bProcess4"/>
    <dgm:cxn modelId="{6EFFEA4B-2AA5-49EE-A384-AF16A97C9930}" type="presParOf" srcId="{1CA73D77-5812-458E-B573-EE737655684B}" destId="{B761CA18-33F3-43CB-AEEC-22B56054A6E9}" srcOrd="7" destOrd="0" presId="urn:microsoft.com/office/officeart/2005/8/layout/bProcess4"/>
    <dgm:cxn modelId="{C7300115-A35E-4CF6-904D-CDDA08BE1B6B}" type="presParOf" srcId="{1CA73D77-5812-458E-B573-EE737655684B}" destId="{C9369D0C-8576-404A-B27C-98BF00DC5ED3}" srcOrd="8" destOrd="0" presId="urn:microsoft.com/office/officeart/2005/8/layout/bProcess4"/>
    <dgm:cxn modelId="{2B9A5E8C-A88E-46A9-8284-866BB5F69109}" type="presParOf" srcId="{C9369D0C-8576-404A-B27C-98BF00DC5ED3}" destId="{286871DA-F1B6-4FD1-A3EA-69CEC3E6FC62}" srcOrd="0" destOrd="0" presId="urn:microsoft.com/office/officeart/2005/8/layout/bProcess4"/>
    <dgm:cxn modelId="{57E7F6CA-4562-4459-9CF0-6E74874A62B6}" type="presParOf" srcId="{C9369D0C-8576-404A-B27C-98BF00DC5ED3}" destId="{DE71BC6A-1CEF-4884-B1F9-2735950D47C8}" srcOrd="1" destOrd="0" presId="urn:microsoft.com/office/officeart/2005/8/layout/bProcess4"/>
    <dgm:cxn modelId="{458BAAA7-7926-4157-87CD-03A0E22235AD}" type="presParOf" srcId="{1CA73D77-5812-458E-B573-EE737655684B}" destId="{51B32875-8D82-4ECF-B4D8-B7964C7A6693}" srcOrd="9" destOrd="0" presId="urn:microsoft.com/office/officeart/2005/8/layout/bProcess4"/>
    <dgm:cxn modelId="{85CCF618-5B45-4541-8A0F-F455FB2AC166}" type="presParOf" srcId="{1CA73D77-5812-458E-B573-EE737655684B}" destId="{FB415DC0-49BF-4E4C-B27C-45C2C61934CD}" srcOrd="10" destOrd="0" presId="urn:microsoft.com/office/officeart/2005/8/layout/bProcess4"/>
    <dgm:cxn modelId="{141B44B4-690D-4776-B90C-376784F72390}" type="presParOf" srcId="{FB415DC0-49BF-4E4C-B27C-45C2C61934CD}" destId="{1D9ECBCE-FA6E-4639-86C2-6E0843D65019}" srcOrd="0" destOrd="0" presId="urn:microsoft.com/office/officeart/2005/8/layout/bProcess4"/>
    <dgm:cxn modelId="{B14FF4DE-ED45-48CE-8C87-9686F8D2D402}" type="presParOf" srcId="{FB415DC0-49BF-4E4C-B27C-45C2C61934CD}" destId="{9DCB8990-AB61-435E-ADED-2C5B91BC40BD}" srcOrd="1" destOrd="0" presId="urn:microsoft.com/office/officeart/2005/8/layout/bProcess4"/>
    <dgm:cxn modelId="{99AD7178-FE1C-4AD7-B2DF-DD39FF70BF87}" type="presParOf" srcId="{1CA73D77-5812-458E-B573-EE737655684B}" destId="{A3C50984-FB6E-4C6D-A80C-AA95DCE0E973}" srcOrd="11" destOrd="0" presId="urn:microsoft.com/office/officeart/2005/8/layout/bProcess4"/>
    <dgm:cxn modelId="{C79851E5-2B66-4BA0-AAA5-38CBCEE58F7D}" type="presParOf" srcId="{1CA73D77-5812-458E-B573-EE737655684B}" destId="{D842AC6A-AF3F-4D2A-8652-5E645DBC554D}" srcOrd="12" destOrd="0" presId="urn:microsoft.com/office/officeart/2005/8/layout/bProcess4"/>
    <dgm:cxn modelId="{D0678F65-ABAE-4527-9683-A670A7122291}" type="presParOf" srcId="{D842AC6A-AF3F-4D2A-8652-5E645DBC554D}" destId="{60244388-6D1E-4447-9BB8-BB90F659585F}" srcOrd="0" destOrd="0" presId="urn:microsoft.com/office/officeart/2005/8/layout/bProcess4"/>
    <dgm:cxn modelId="{1A601586-29DC-4691-930F-0C8B611BF77A}" type="presParOf" srcId="{D842AC6A-AF3F-4D2A-8652-5E645DBC554D}" destId="{BC9FB790-8861-4D3B-970C-2AEA2004B087}" srcOrd="1" destOrd="0" presId="urn:microsoft.com/office/officeart/2005/8/layout/bProcess4"/>
    <dgm:cxn modelId="{99FA376D-D13C-47B3-A227-54739CB59EE1}" type="presParOf" srcId="{1CA73D77-5812-458E-B573-EE737655684B}" destId="{210B079B-F645-47C5-8B0B-9306D281BDD0}" srcOrd="13" destOrd="0" presId="urn:microsoft.com/office/officeart/2005/8/layout/bProcess4"/>
    <dgm:cxn modelId="{372D024A-9B1C-481F-A2B7-34DEE730D47D}" type="presParOf" srcId="{1CA73D77-5812-458E-B573-EE737655684B}" destId="{86486BB5-CB77-48D7-87D8-619418CCBA7D}" srcOrd="14" destOrd="0" presId="urn:microsoft.com/office/officeart/2005/8/layout/bProcess4"/>
    <dgm:cxn modelId="{1DBE00FC-AB47-495E-BADE-279DC3DDC0BA}" type="presParOf" srcId="{86486BB5-CB77-48D7-87D8-619418CCBA7D}" destId="{2725D976-9D3B-4B63-8AE2-4044137CB225}" srcOrd="0" destOrd="0" presId="urn:microsoft.com/office/officeart/2005/8/layout/bProcess4"/>
    <dgm:cxn modelId="{85AA0323-325B-46E9-A3A2-02EF172F263A}" type="presParOf" srcId="{86486BB5-CB77-48D7-87D8-619418CCBA7D}" destId="{0755F37C-5008-4AC9-B9EC-427E547ADA43}" srcOrd="1" destOrd="0" presId="urn:microsoft.com/office/officeart/2005/8/layout/bProcess4"/>
    <dgm:cxn modelId="{A172E6A4-5A28-40E7-A168-52EC5231B1BB}" type="presParOf" srcId="{1CA73D77-5812-458E-B573-EE737655684B}" destId="{A00EB5B9-3D85-48E8-B9A2-AF0A4455969C}" srcOrd="15" destOrd="0" presId="urn:microsoft.com/office/officeart/2005/8/layout/bProcess4"/>
    <dgm:cxn modelId="{6562AA6E-C689-4AD8-9931-E9F02B20B181}" type="presParOf" srcId="{1CA73D77-5812-458E-B573-EE737655684B}" destId="{C14F95D2-FE7D-40AC-8D2B-4E1932062DA5}" srcOrd="16" destOrd="0" presId="urn:microsoft.com/office/officeart/2005/8/layout/bProcess4"/>
    <dgm:cxn modelId="{46F170C5-38BF-41BD-9B02-FF7D6282B103}" type="presParOf" srcId="{C14F95D2-FE7D-40AC-8D2B-4E1932062DA5}" destId="{31DCFDC4-D7F2-4615-972B-0A14554138A1}" srcOrd="0" destOrd="0" presId="urn:microsoft.com/office/officeart/2005/8/layout/bProcess4"/>
    <dgm:cxn modelId="{E68B6762-1DFD-41D9-84D0-0C975E20BF33}" type="presParOf" srcId="{C14F95D2-FE7D-40AC-8D2B-4E1932062DA5}" destId="{76F5A159-9F60-4E6A-BB27-CA0B3F96A6C4}" srcOrd="1" destOrd="0" presId="urn:microsoft.com/office/officeart/2005/8/layout/bProcess4"/>
    <dgm:cxn modelId="{CB3FFFA7-0C6D-40E3-90C5-E0DB47443622}" type="presParOf" srcId="{1CA73D77-5812-458E-B573-EE737655684B}" destId="{8792F198-7CBE-48F0-BDF4-D240CAA6BF1A}" srcOrd="17" destOrd="0" presId="urn:microsoft.com/office/officeart/2005/8/layout/bProcess4"/>
    <dgm:cxn modelId="{3CB55F00-4458-43C1-AE5C-5FBB86562345}" type="presParOf" srcId="{1CA73D77-5812-458E-B573-EE737655684B}" destId="{17DC5727-152B-4B46-AFDF-B2D2122DF854}" srcOrd="18" destOrd="0" presId="urn:microsoft.com/office/officeart/2005/8/layout/bProcess4"/>
    <dgm:cxn modelId="{693800B7-552E-41CC-8CA8-64A011809493}" type="presParOf" srcId="{17DC5727-152B-4B46-AFDF-B2D2122DF854}" destId="{352F4AD7-C4E8-4678-868E-5A00FFF343AE}" srcOrd="0" destOrd="0" presId="urn:microsoft.com/office/officeart/2005/8/layout/bProcess4"/>
    <dgm:cxn modelId="{AE997414-225A-47C0-922E-E9A69189FC16}" type="presParOf" srcId="{17DC5727-152B-4B46-AFDF-B2D2122DF854}" destId="{8DDFCB7D-D385-4397-92C0-116E2423BAC3}" srcOrd="1" destOrd="0" presId="urn:microsoft.com/office/officeart/2005/8/layout/bProcess4"/>
    <dgm:cxn modelId="{223039C1-F2FF-4ED5-9C63-671E049A5DB2}" type="presParOf" srcId="{1CA73D77-5812-458E-B573-EE737655684B}" destId="{C4956546-48A4-4A29-B5F4-6075AEDD71E2}" srcOrd="19" destOrd="0" presId="urn:microsoft.com/office/officeart/2005/8/layout/bProcess4"/>
    <dgm:cxn modelId="{66C65FBA-A5BB-479D-B4FF-CE0C0BEA4A53}" type="presParOf" srcId="{1CA73D77-5812-458E-B573-EE737655684B}" destId="{A0419449-34AD-4A7A-903A-6AA06CB63426}" srcOrd="20" destOrd="0" presId="urn:microsoft.com/office/officeart/2005/8/layout/bProcess4"/>
    <dgm:cxn modelId="{D7AD7490-7702-4613-BB51-146A423C3A99}" type="presParOf" srcId="{A0419449-34AD-4A7A-903A-6AA06CB63426}" destId="{7E96DFDC-9223-419B-8C8F-B3E62B7522CB}" srcOrd="0" destOrd="0" presId="urn:microsoft.com/office/officeart/2005/8/layout/bProcess4"/>
    <dgm:cxn modelId="{58276238-5703-4921-8DDE-F07279C71798}" type="presParOf" srcId="{A0419449-34AD-4A7A-903A-6AA06CB63426}" destId="{B6DCB4CF-6624-4F5C-8F74-A3D4EFBE0777}" srcOrd="1" destOrd="0" presId="urn:microsoft.com/office/officeart/2005/8/layout/bProcess4"/>
    <dgm:cxn modelId="{1F57B41F-4B4E-4BFD-8EB7-3A20D97496D2}" type="presParOf" srcId="{1CA73D77-5812-458E-B573-EE737655684B}" destId="{8C705402-61C7-4BEF-B20D-E994D55DE728}" srcOrd="21" destOrd="0" presId="urn:microsoft.com/office/officeart/2005/8/layout/bProcess4"/>
    <dgm:cxn modelId="{FEE387AA-BBB1-4EE4-BABE-867E952CE56D}" type="presParOf" srcId="{1CA73D77-5812-458E-B573-EE737655684B}" destId="{EC331ED2-5F98-495A-9565-DD3BAB3D0B7A}" srcOrd="22" destOrd="0" presId="urn:microsoft.com/office/officeart/2005/8/layout/bProcess4"/>
    <dgm:cxn modelId="{92DD508C-654B-48E9-887E-B7E1F5692F12}" type="presParOf" srcId="{EC331ED2-5F98-495A-9565-DD3BAB3D0B7A}" destId="{0F5F5658-442B-41FE-BC46-D95CE7550254}" srcOrd="0" destOrd="0" presId="urn:microsoft.com/office/officeart/2005/8/layout/bProcess4"/>
    <dgm:cxn modelId="{7C39FD4D-336C-45BC-B936-862EB3E1BD01}" type="presParOf" srcId="{EC331ED2-5F98-495A-9565-DD3BAB3D0B7A}" destId="{BE383839-BAC5-40C8-912C-A678D7956802}" srcOrd="1" destOrd="0" presId="urn:microsoft.com/office/officeart/2005/8/layout/bProcess4"/>
    <dgm:cxn modelId="{C9D9CAE4-8BCD-4DF6-A737-570C143684B9}" type="presParOf" srcId="{1CA73D77-5812-458E-B573-EE737655684B}" destId="{7A746CA7-4481-4D0A-BBFC-2B1F4D5D3B12}" srcOrd="23" destOrd="0" presId="urn:microsoft.com/office/officeart/2005/8/layout/bProcess4"/>
    <dgm:cxn modelId="{882FF1A4-F442-4931-9840-46DC6C9F5358}" type="presParOf" srcId="{1CA73D77-5812-458E-B573-EE737655684B}" destId="{0E100DB8-566F-4981-B243-9108725075DE}" srcOrd="24" destOrd="0" presId="urn:microsoft.com/office/officeart/2005/8/layout/bProcess4"/>
    <dgm:cxn modelId="{22F0B7BC-5A5C-4887-8DAA-183E2F4D3995}" type="presParOf" srcId="{0E100DB8-566F-4981-B243-9108725075DE}" destId="{5DF187CE-9DE9-4FC2-89A9-ADEC03E5B680}" srcOrd="0" destOrd="0" presId="urn:microsoft.com/office/officeart/2005/8/layout/bProcess4"/>
    <dgm:cxn modelId="{F7509C6D-1A65-44B4-A791-056DA2B09FDE}" type="presParOf" srcId="{0E100DB8-566F-4981-B243-9108725075DE}" destId="{7F208FA3-3340-4054-B05D-93FEA47E3884}" srcOrd="1" destOrd="0" presId="urn:microsoft.com/office/officeart/2005/8/layout/bProcess4"/>
    <dgm:cxn modelId="{E8DD12DD-62FE-462D-8071-0EE3DF5F9F3C}" type="presParOf" srcId="{1CA73D77-5812-458E-B573-EE737655684B}" destId="{E8D80955-2B91-45BA-9EEB-F1F9D61D531B}" srcOrd="25" destOrd="0" presId="urn:microsoft.com/office/officeart/2005/8/layout/bProcess4"/>
    <dgm:cxn modelId="{3A3AD5AA-9396-4629-BFF9-411A1022160F}" type="presParOf" srcId="{1CA73D77-5812-458E-B573-EE737655684B}" destId="{60752FE5-17AF-4EDE-B92F-028459D45270}" srcOrd="26" destOrd="0" presId="urn:microsoft.com/office/officeart/2005/8/layout/bProcess4"/>
    <dgm:cxn modelId="{5FB96CF7-CA96-47C8-9AF7-AFB4F489E376}" type="presParOf" srcId="{60752FE5-17AF-4EDE-B92F-028459D45270}" destId="{1F6EE4FC-1BE5-4A21-AB03-4838E632C1B1}" srcOrd="0" destOrd="0" presId="urn:microsoft.com/office/officeart/2005/8/layout/bProcess4"/>
    <dgm:cxn modelId="{FF44EEBF-4014-4ED7-B75F-1D8C192D998E}" type="presParOf" srcId="{60752FE5-17AF-4EDE-B92F-028459D45270}" destId="{AFC0FCA0-B7DA-44D3-9813-C76F44BB52D8}" srcOrd="1" destOrd="0" presId="urn:microsoft.com/office/officeart/2005/8/layout/bProcess4"/>
    <dgm:cxn modelId="{744786E5-78C6-4BF4-A41C-5D4A5738A12D}" type="presParOf" srcId="{1CA73D77-5812-458E-B573-EE737655684B}" destId="{A0316595-CDD2-438A-AE50-958D2654AC7B}" srcOrd="27" destOrd="0" presId="urn:microsoft.com/office/officeart/2005/8/layout/bProcess4"/>
    <dgm:cxn modelId="{CD81061B-B5B0-42F6-B105-60163ACFABD7}" type="presParOf" srcId="{1CA73D77-5812-458E-B573-EE737655684B}" destId="{2ED2E921-50AA-4A12-943B-D9898506728A}" srcOrd="28" destOrd="0" presId="urn:microsoft.com/office/officeart/2005/8/layout/bProcess4"/>
    <dgm:cxn modelId="{0D62AE64-980C-4624-9158-9C6D0BE31919}" type="presParOf" srcId="{2ED2E921-50AA-4A12-943B-D9898506728A}" destId="{D4592032-9993-4B91-96CD-65288C4309C8}" srcOrd="0" destOrd="0" presId="urn:microsoft.com/office/officeart/2005/8/layout/bProcess4"/>
    <dgm:cxn modelId="{57D26048-1E81-4008-9B79-5E19F79E09B4}" type="presParOf" srcId="{2ED2E921-50AA-4A12-943B-D9898506728A}" destId="{61C526CC-8992-491A-9F7A-797E8DF020C4}" srcOrd="1" destOrd="0" presId="urn:microsoft.com/office/officeart/2005/8/layout/bProcess4"/>
    <dgm:cxn modelId="{FC450150-A129-4011-A16F-DE5D2872A187}" type="presParOf" srcId="{1CA73D77-5812-458E-B573-EE737655684B}" destId="{A4EDBCCC-3393-4E4E-8CC5-CA6B2467EB71}" srcOrd="29" destOrd="0" presId="urn:microsoft.com/office/officeart/2005/8/layout/bProcess4"/>
    <dgm:cxn modelId="{B58DDB31-A5B6-4EDF-AE6E-E9BA4E0393A4}" type="presParOf" srcId="{1CA73D77-5812-458E-B573-EE737655684B}" destId="{F98603B9-E510-4F89-AE0C-2DB11BE37CF7}" srcOrd="30" destOrd="0" presId="urn:microsoft.com/office/officeart/2005/8/layout/bProcess4"/>
    <dgm:cxn modelId="{F1032C00-61D7-456E-8B3F-F4DD6EED5CDA}" type="presParOf" srcId="{F98603B9-E510-4F89-AE0C-2DB11BE37CF7}" destId="{9C97971C-C330-4B0E-93CD-586F59E675CD}" srcOrd="0" destOrd="0" presId="urn:microsoft.com/office/officeart/2005/8/layout/bProcess4"/>
    <dgm:cxn modelId="{036CE3B3-0677-40AD-9581-FEE2D99BAD0D}" type="presParOf" srcId="{F98603B9-E510-4F89-AE0C-2DB11BE37CF7}" destId="{4B74D45D-B992-4667-8F8B-50444E8C65A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A9D4C66-01EC-4E90-A41F-D008AAAECB63}"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pt-PT"/>
        </a:p>
      </dgm:t>
    </dgm:pt>
    <dgm:pt modelId="{3FF54CE4-5A89-4CD8-B1C3-4D3E9A481D77}">
      <dgm:prSet/>
      <dgm:spPr/>
      <dgm:t>
        <a:bodyPr/>
        <a:lstStyle/>
        <a:p>
          <a:pPr rtl="0"/>
          <a:r>
            <a:rPr lang="pt-PT" dirty="0" smtClean="0"/>
            <a:t>É (fundamentalmente) dentro da sala de aula que o sucesso dos alunos se constrói:</a:t>
          </a:r>
          <a:endParaRPr lang="pt-PT" dirty="0"/>
        </a:p>
      </dgm:t>
    </dgm:pt>
    <dgm:pt modelId="{0BCE2DD4-76AC-4443-A210-C3158BFFF3FA}" type="parTrans" cxnId="{8127ED95-339E-4206-90CB-B00AF952B13B}">
      <dgm:prSet/>
      <dgm:spPr/>
      <dgm:t>
        <a:bodyPr/>
        <a:lstStyle/>
        <a:p>
          <a:endParaRPr lang="pt-PT"/>
        </a:p>
      </dgm:t>
    </dgm:pt>
    <dgm:pt modelId="{1673FD9B-42AA-4E7B-90F8-3C49398E3E37}" type="sibTrans" cxnId="{8127ED95-339E-4206-90CB-B00AF952B13B}">
      <dgm:prSet/>
      <dgm:spPr/>
      <dgm:t>
        <a:bodyPr/>
        <a:lstStyle/>
        <a:p>
          <a:endParaRPr lang="pt-PT"/>
        </a:p>
      </dgm:t>
    </dgm:pt>
    <dgm:pt modelId="{4D291EFC-9CEE-432D-9BAE-9CBB3FE17259}" type="pres">
      <dgm:prSet presAssocID="{0A9D4C66-01EC-4E90-A41F-D008AAAECB63}" presName="theList" presStyleCnt="0">
        <dgm:presLayoutVars>
          <dgm:dir/>
          <dgm:animLvl val="lvl"/>
          <dgm:resizeHandles val="exact"/>
        </dgm:presLayoutVars>
      </dgm:prSet>
      <dgm:spPr/>
      <dgm:t>
        <a:bodyPr/>
        <a:lstStyle/>
        <a:p>
          <a:endParaRPr lang="pt-PT"/>
        </a:p>
      </dgm:t>
    </dgm:pt>
    <dgm:pt modelId="{02E2CF86-563F-456A-B0DD-BE5C3534ECCB}" type="pres">
      <dgm:prSet presAssocID="{3FF54CE4-5A89-4CD8-B1C3-4D3E9A481D77}" presName="compNode" presStyleCnt="0"/>
      <dgm:spPr/>
    </dgm:pt>
    <dgm:pt modelId="{643C099A-8491-4F46-80A0-52A220285772}" type="pres">
      <dgm:prSet presAssocID="{3FF54CE4-5A89-4CD8-B1C3-4D3E9A481D77}" presName="aNode" presStyleLbl="bgShp" presStyleIdx="0" presStyleCnt="1"/>
      <dgm:spPr/>
      <dgm:t>
        <a:bodyPr/>
        <a:lstStyle/>
        <a:p>
          <a:endParaRPr lang="pt-PT"/>
        </a:p>
      </dgm:t>
    </dgm:pt>
    <dgm:pt modelId="{8C61AE11-E78A-4CF1-BFFB-D6E1456A6DFE}" type="pres">
      <dgm:prSet presAssocID="{3FF54CE4-5A89-4CD8-B1C3-4D3E9A481D77}" presName="textNode" presStyleLbl="bgShp" presStyleIdx="0" presStyleCnt="1"/>
      <dgm:spPr/>
      <dgm:t>
        <a:bodyPr/>
        <a:lstStyle/>
        <a:p>
          <a:endParaRPr lang="pt-PT"/>
        </a:p>
      </dgm:t>
    </dgm:pt>
    <dgm:pt modelId="{E1605391-DBF2-44D9-B6FB-767DEC44A1C4}" type="pres">
      <dgm:prSet presAssocID="{3FF54CE4-5A89-4CD8-B1C3-4D3E9A481D77}" presName="compChildNode" presStyleCnt="0"/>
      <dgm:spPr/>
    </dgm:pt>
    <dgm:pt modelId="{355F006E-43F8-4104-817B-8A4A3115F2FC}" type="pres">
      <dgm:prSet presAssocID="{3FF54CE4-5A89-4CD8-B1C3-4D3E9A481D77}" presName="theInnerList" presStyleCnt="0"/>
      <dgm:spPr/>
    </dgm:pt>
  </dgm:ptLst>
  <dgm:cxnLst>
    <dgm:cxn modelId="{7BFB3C88-4B3E-4471-9332-68053F8751E0}" type="presOf" srcId="{3FF54CE4-5A89-4CD8-B1C3-4D3E9A481D77}" destId="{8C61AE11-E78A-4CF1-BFFB-D6E1456A6DFE}" srcOrd="1" destOrd="0" presId="urn:microsoft.com/office/officeart/2005/8/layout/lProcess2"/>
    <dgm:cxn modelId="{8127ED95-339E-4206-90CB-B00AF952B13B}" srcId="{0A9D4C66-01EC-4E90-A41F-D008AAAECB63}" destId="{3FF54CE4-5A89-4CD8-B1C3-4D3E9A481D77}" srcOrd="0" destOrd="0" parTransId="{0BCE2DD4-76AC-4443-A210-C3158BFFF3FA}" sibTransId="{1673FD9B-42AA-4E7B-90F8-3C49398E3E37}"/>
    <dgm:cxn modelId="{4D73B179-882F-4CC0-87AD-27A58E937DB1}" type="presOf" srcId="{0A9D4C66-01EC-4E90-A41F-D008AAAECB63}" destId="{4D291EFC-9CEE-432D-9BAE-9CBB3FE17259}" srcOrd="0" destOrd="0" presId="urn:microsoft.com/office/officeart/2005/8/layout/lProcess2"/>
    <dgm:cxn modelId="{85D7D18C-FE31-4848-A84B-F7F28A285CA0}" type="presOf" srcId="{3FF54CE4-5A89-4CD8-B1C3-4D3E9A481D77}" destId="{643C099A-8491-4F46-80A0-52A220285772}" srcOrd="0" destOrd="0" presId="urn:microsoft.com/office/officeart/2005/8/layout/lProcess2"/>
    <dgm:cxn modelId="{61DDCD13-7342-4586-91FA-949D5D11E36E}" type="presParOf" srcId="{4D291EFC-9CEE-432D-9BAE-9CBB3FE17259}" destId="{02E2CF86-563F-456A-B0DD-BE5C3534ECCB}" srcOrd="0" destOrd="0" presId="urn:microsoft.com/office/officeart/2005/8/layout/lProcess2"/>
    <dgm:cxn modelId="{8BF70F47-858B-4114-A15E-C70BE491BDB8}" type="presParOf" srcId="{02E2CF86-563F-456A-B0DD-BE5C3534ECCB}" destId="{643C099A-8491-4F46-80A0-52A220285772}" srcOrd="0" destOrd="0" presId="urn:microsoft.com/office/officeart/2005/8/layout/lProcess2"/>
    <dgm:cxn modelId="{BD731CCD-9883-4168-AF1A-A01175B2F810}" type="presParOf" srcId="{02E2CF86-563F-456A-B0DD-BE5C3534ECCB}" destId="{8C61AE11-E78A-4CF1-BFFB-D6E1456A6DFE}" srcOrd="1" destOrd="0" presId="urn:microsoft.com/office/officeart/2005/8/layout/lProcess2"/>
    <dgm:cxn modelId="{64281283-D502-4917-9B9B-292D2C9424A3}" type="presParOf" srcId="{02E2CF86-563F-456A-B0DD-BE5C3534ECCB}" destId="{E1605391-DBF2-44D9-B6FB-767DEC44A1C4}" srcOrd="2" destOrd="0" presId="urn:microsoft.com/office/officeart/2005/8/layout/lProcess2"/>
    <dgm:cxn modelId="{E7542FF4-2158-4A4F-A42A-C9819C9405FB}" type="presParOf" srcId="{E1605391-DBF2-44D9-B6FB-767DEC44A1C4}" destId="{355F006E-43F8-4104-817B-8A4A3115F2F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3C9441-A7FF-4938-B2D9-D70BF77BF93D}"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pt-PT"/>
        </a:p>
      </dgm:t>
    </dgm:pt>
    <dgm:pt modelId="{B7E2F577-86DB-4853-8BEB-5CCD26FF6AE7}">
      <dgm:prSet custT="1"/>
      <dgm:spPr/>
      <dgm:t>
        <a:bodyPr/>
        <a:lstStyle/>
        <a:p>
          <a:pPr rtl="0"/>
          <a:r>
            <a:rPr lang="pt-PT" sz="1400" dirty="0" smtClean="0"/>
            <a:t>Como avaliamos?</a:t>
          </a:r>
          <a:endParaRPr lang="pt-PT" sz="1400" dirty="0"/>
        </a:p>
      </dgm:t>
    </dgm:pt>
    <dgm:pt modelId="{1F9AFD94-EC25-4576-ABD5-F9EA6153AD2B}" type="parTrans" cxnId="{B482AC84-E9A8-4F5E-9216-1AFCA7F72E98}">
      <dgm:prSet/>
      <dgm:spPr/>
      <dgm:t>
        <a:bodyPr/>
        <a:lstStyle/>
        <a:p>
          <a:endParaRPr lang="pt-PT" sz="1400"/>
        </a:p>
      </dgm:t>
    </dgm:pt>
    <dgm:pt modelId="{1DFD545D-F640-49FA-AA98-2AA3FFEFA3B3}" type="sibTrans" cxnId="{B482AC84-E9A8-4F5E-9216-1AFCA7F72E98}">
      <dgm:prSet custT="1"/>
      <dgm:spPr>
        <a:solidFill>
          <a:schemeClr val="bg1">
            <a:lumMod val="65000"/>
          </a:schemeClr>
        </a:solidFill>
      </dgm:spPr>
      <dgm:t>
        <a:bodyPr/>
        <a:lstStyle/>
        <a:p>
          <a:endParaRPr lang="pt-PT" sz="1400" dirty="0"/>
        </a:p>
      </dgm:t>
    </dgm:pt>
    <dgm:pt modelId="{F35E618E-F087-42E0-B464-3ACE3803A54F}">
      <dgm:prSet custT="1"/>
      <dgm:spPr/>
      <dgm:t>
        <a:bodyPr/>
        <a:lstStyle/>
        <a:p>
          <a:pPr rtl="0"/>
          <a:r>
            <a:rPr lang="pt-PT" sz="1400" dirty="0" smtClean="0"/>
            <a:t>Como apoiamos?</a:t>
          </a:r>
          <a:endParaRPr lang="pt-PT" sz="1400" dirty="0"/>
        </a:p>
      </dgm:t>
    </dgm:pt>
    <dgm:pt modelId="{E461C432-A774-4D44-A104-947139C92A17}" type="parTrans" cxnId="{14E23561-28F8-4FDA-8B72-1EE6F51AB423}">
      <dgm:prSet/>
      <dgm:spPr/>
      <dgm:t>
        <a:bodyPr/>
        <a:lstStyle/>
        <a:p>
          <a:endParaRPr lang="pt-PT" sz="1400"/>
        </a:p>
      </dgm:t>
    </dgm:pt>
    <dgm:pt modelId="{5D98D735-30BD-4F2A-9559-3752E14B0560}" type="sibTrans" cxnId="{14E23561-28F8-4FDA-8B72-1EE6F51AB423}">
      <dgm:prSet custT="1"/>
      <dgm:spPr/>
      <dgm:t>
        <a:bodyPr/>
        <a:lstStyle/>
        <a:p>
          <a:endParaRPr lang="pt-PT" sz="1400" dirty="0"/>
        </a:p>
      </dgm:t>
    </dgm:pt>
    <dgm:pt modelId="{42537AEB-22FE-41AC-9367-8843003104EC}">
      <dgm:prSet custT="1"/>
      <dgm:spPr/>
      <dgm:t>
        <a:bodyPr/>
        <a:lstStyle/>
        <a:p>
          <a:pPr rtl="0"/>
          <a:r>
            <a:rPr lang="pt-PT" sz="1400" dirty="0" smtClean="0"/>
            <a:t>Como interagimos?</a:t>
          </a:r>
          <a:endParaRPr lang="pt-PT" sz="1400" dirty="0"/>
        </a:p>
      </dgm:t>
    </dgm:pt>
    <dgm:pt modelId="{E74FB42F-4348-4652-B1F5-0E28665AD443}" type="parTrans" cxnId="{DDCEC062-908E-4178-898F-7DEB1CA3FD28}">
      <dgm:prSet/>
      <dgm:spPr/>
      <dgm:t>
        <a:bodyPr/>
        <a:lstStyle/>
        <a:p>
          <a:endParaRPr lang="pt-PT" sz="1400"/>
        </a:p>
      </dgm:t>
    </dgm:pt>
    <dgm:pt modelId="{A5207A2D-C74C-421A-89D4-776C51A5CD6E}" type="sibTrans" cxnId="{DDCEC062-908E-4178-898F-7DEB1CA3FD28}">
      <dgm:prSet custT="1"/>
      <dgm:spPr/>
      <dgm:t>
        <a:bodyPr/>
        <a:lstStyle/>
        <a:p>
          <a:endParaRPr lang="pt-PT" sz="1400" dirty="0"/>
        </a:p>
      </dgm:t>
    </dgm:pt>
    <dgm:pt modelId="{9CFD34EE-9FFC-4DC4-9DAB-F41B72710721}">
      <dgm:prSet custT="1"/>
      <dgm:spPr/>
      <dgm:t>
        <a:bodyPr/>
        <a:lstStyle/>
        <a:p>
          <a:pPr rtl="0"/>
          <a:r>
            <a:rPr lang="pt-PT" sz="1400" dirty="0" smtClean="0"/>
            <a:t>Que instrumentos usamos?</a:t>
          </a:r>
          <a:endParaRPr lang="pt-PT" sz="1400" dirty="0"/>
        </a:p>
      </dgm:t>
    </dgm:pt>
    <dgm:pt modelId="{584FBD97-8515-4893-BF5B-44D64F2883BF}" type="parTrans" cxnId="{975FB8A2-13D9-48F7-B2CA-7EFE0B36D777}">
      <dgm:prSet/>
      <dgm:spPr/>
      <dgm:t>
        <a:bodyPr/>
        <a:lstStyle/>
        <a:p>
          <a:endParaRPr lang="pt-PT" sz="1400"/>
        </a:p>
      </dgm:t>
    </dgm:pt>
    <dgm:pt modelId="{78AF79DB-7C97-490D-B4D7-2046E00D0986}" type="sibTrans" cxnId="{975FB8A2-13D9-48F7-B2CA-7EFE0B36D777}">
      <dgm:prSet custT="1"/>
      <dgm:spPr/>
      <dgm:t>
        <a:bodyPr/>
        <a:lstStyle/>
        <a:p>
          <a:endParaRPr lang="pt-PT" sz="1400" dirty="0"/>
        </a:p>
      </dgm:t>
    </dgm:pt>
    <dgm:pt modelId="{A9099380-C844-43E6-A083-6942D9217606}">
      <dgm:prSet custT="1"/>
      <dgm:spPr/>
      <dgm:t>
        <a:bodyPr/>
        <a:lstStyle/>
        <a:p>
          <a:pPr rtl="0"/>
          <a:r>
            <a:rPr lang="pt-PT" sz="1200" dirty="0" smtClean="0"/>
            <a:t>Como gerimos a (in)disciplina?</a:t>
          </a:r>
          <a:endParaRPr lang="pt-PT" sz="1200" dirty="0"/>
        </a:p>
      </dgm:t>
    </dgm:pt>
    <dgm:pt modelId="{A478D96D-5A12-4842-81F0-B195C466A692}" type="parTrans" cxnId="{F70E6881-0952-44EE-AF73-895933BA8F96}">
      <dgm:prSet/>
      <dgm:spPr/>
      <dgm:t>
        <a:bodyPr/>
        <a:lstStyle/>
        <a:p>
          <a:endParaRPr lang="pt-PT" sz="1400"/>
        </a:p>
      </dgm:t>
    </dgm:pt>
    <dgm:pt modelId="{6B1F7370-0E71-47A7-8207-DDBE94ACA941}" type="sibTrans" cxnId="{F70E6881-0952-44EE-AF73-895933BA8F96}">
      <dgm:prSet custT="1"/>
      <dgm:spPr/>
      <dgm:t>
        <a:bodyPr/>
        <a:lstStyle/>
        <a:p>
          <a:endParaRPr lang="pt-PT" sz="1400" dirty="0"/>
        </a:p>
      </dgm:t>
    </dgm:pt>
    <dgm:pt modelId="{896D3F7E-8B09-4E24-8C10-5511E6D33FD8}">
      <dgm:prSet custT="1"/>
      <dgm:spPr/>
      <dgm:t>
        <a:bodyPr/>
        <a:lstStyle/>
        <a:p>
          <a:pPr rtl="0"/>
          <a:r>
            <a:rPr lang="pt-PT" sz="1200" dirty="0" smtClean="0"/>
            <a:t>Como cumprimos o Projecto Educativo?</a:t>
          </a:r>
          <a:endParaRPr lang="pt-PT" sz="1200" dirty="0"/>
        </a:p>
      </dgm:t>
    </dgm:pt>
    <dgm:pt modelId="{8CBADDEC-0E90-4239-9312-278C24DA17EA}" type="parTrans" cxnId="{52447BDC-D329-42B8-B1D6-A29740EB96B2}">
      <dgm:prSet/>
      <dgm:spPr/>
      <dgm:t>
        <a:bodyPr/>
        <a:lstStyle/>
        <a:p>
          <a:endParaRPr lang="pt-PT" sz="1400"/>
        </a:p>
      </dgm:t>
    </dgm:pt>
    <dgm:pt modelId="{EB04F697-057F-40EF-B502-25ED6F3A404A}" type="sibTrans" cxnId="{52447BDC-D329-42B8-B1D6-A29740EB96B2}">
      <dgm:prSet custT="1"/>
      <dgm:spPr/>
      <dgm:t>
        <a:bodyPr/>
        <a:lstStyle/>
        <a:p>
          <a:endParaRPr lang="pt-PT" sz="1400" dirty="0"/>
        </a:p>
      </dgm:t>
    </dgm:pt>
    <dgm:pt modelId="{FD47B29D-9453-41AD-8305-A9F740DC9F68}">
      <dgm:prSet custT="1"/>
      <dgm:spPr/>
      <dgm:t>
        <a:bodyPr/>
        <a:lstStyle/>
        <a:p>
          <a:pPr rtl="0"/>
          <a:r>
            <a:rPr lang="pt-PT" sz="1400" dirty="0" smtClean="0"/>
            <a:t>Como cultivamos o esforço?</a:t>
          </a:r>
          <a:endParaRPr lang="pt-PT" sz="1400" dirty="0"/>
        </a:p>
      </dgm:t>
    </dgm:pt>
    <dgm:pt modelId="{4F25B3F4-E777-47B0-BFA5-0427E01E7D3B}" type="parTrans" cxnId="{A753C546-420F-4782-B60B-E2ACF557DBD9}">
      <dgm:prSet/>
      <dgm:spPr/>
      <dgm:t>
        <a:bodyPr/>
        <a:lstStyle/>
        <a:p>
          <a:endParaRPr lang="pt-PT" sz="1400"/>
        </a:p>
      </dgm:t>
    </dgm:pt>
    <dgm:pt modelId="{81B913C6-EFCA-4FAA-8D7D-F395CAB346CF}" type="sibTrans" cxnId="{A753C546-420F-4782-B60B-E2ACF557DBD9}">
      <dgm:prSet custT="1"/>
      <dgm:spPr/>
      <dgm:t>
        <a:bodyPr/>
        <a:lstStyle/>
        <a:p>
          <a:endParaRPr lang="pt-PT" sz="1400" dirty="0"/>
        </a:p>
      </dgm:t>
    </dgm:pt>
    <dgm:pt modelId="{515572CC-6775-4749-A77B-C912EA2A32DD}">
      <dgm:prSet custT="1"/>
      <dgm:spPr/>
      <dgm:t>
        <a:bodyPr/>
        <a:lstStyle/>
        <a:p>
          <a:pPr rtl="0"/>
          <a:r>
            <a:rPr lang="pt-PT" sz="1400" dirty="0" smtClean="0"/>
            <a:t>Como servimos de exemplo?</a:t>
          </a:r>
          <a:endParaRPr lang="pt-PT" sz="1400" dirty="0"/>
        </a:p>
      </dgm:t>
    </dgm:pt>
    <dgm:pt modelId="{FED6EA57-C517-4BB2-92C1-53FB426211D0}" type="parTrans" cxnId="{5CF9C7BA-F65E-4FCA-83B5-4F57C780E213}">
      <dgm:prSet/>
      <dgm:spPr/>
      <dgm:t>
        <a:bodyPr/>
        <a:lstStyle/>
        <a:p>
          <a:endParaRPr lang="pt-PT" sz="1400"/>
        </a:p>
      </dgm:t>
    </dgm:pt>
    <dgm:pt modelId="{F0092560-6EF9-4737-8A54-C19D2B68B544}" type="sibTrans" cxnId="{5CF9C7BA-F65E-4FCA-83B5-4F57C780E213}">
      <dgm:prSet/>
      <dgm:spPr/>
      <dgm:t>
        <a:bodyPr/>
        <a:lstStyle/>
        <a:p>
          <a:endParaRPr lang="pt-PT" sz="1400" dirty="0"/>
        </a:p>
      </dgm:t>
    </dgm:pt>
    <dgm:pt modelId="{6F2EA383-D18B-4542-AE3B-729EF4C65029}">
      <dgm:prSet custT="1"/>
      <dgm:spPr/>
      <dgm:t>
        <a:bodyPr/>
        <a:lstStyle/>
        <a:p>
          <a:pPr rtl="0"/>
          <a:r>
            <a:rPr lang="pt-PT" sz="1200" dirty="0" smtClean="0"/>
            <a:t>Que tecnologias?</a:t>
          </a:r>
          <a:endParaRPr lang="pt-PT" sz="1200" dirty="0"/>
        </a:p>
      </dgm:t>
    </dgm:pt>
    <dgm:pt modelId="{7CD3F1F4-7350-4DD5-B3D7-5D9823E2605D}" type="parTrans" cxnId="{1CBE1031-CEE8-4B68-AD6C-6C900AC6BD98}">
      <dgm:prSet/>
      <dgm:spPr/>
      <dgm:t>
        <a:bodyPr/>
        <a:lstStyle/>
        <a:p>
          <a:endParaRPr lang="pt-PT"/>
        </a:p>
      </dgm:t>
    </dgm:pt>
    <dgm:pt modelId="{ED01CAC4-E789-4F6A-B897-3C9F4C9F2767}" type="sibTrans" cxnId="{1CBE1031-CEE8-4B68-AD6C-6C900AC6BD98}">
      <dgm:prSet/>
      <dgm:spPr/>
      <dgm:t>
        <a:bodyPr/>
        <a:lstStyle/>
        <a:p>
          <a:endParaRPr lang="pt-PT" dirty="0"/>
        </a:p>
      </dgm:t>
    </dgm:pt>
    <dgm:pt modelId="{DD5B0A23-B63B-4D3A-B441-1E2AF073D722}">
      <dgm:prSet custT="1"/>
      <dgm:spPr/>
      <dgm:t>
        <a:bodyPr/>
        <a:lstStyle/>
        <a:p>
          <a:pPr rtl="0"/>
          <a:r>
            <a:rPr lang="pt-PT" sz="1200" dirty="0" smtClean="0"/>
            <a:t>Como individuali-zamos o ensino?</a:t>
          </a:r>
          <a:endParaRPr lang="pt-PT" sz="1200" dirty="0"/>
        </a:p>
      </dgm:t>
    </dgm:pt>
    <dgm:pt modelId="{D8A91D5C-AA91-446C-B924-E349E0D484AB}" type="parTrans" cxnId="{58E5F9CE-29AB-4F1C-A47A-0D5E08F8C5C5}">
      <dgm:prSet/>
      <dgm:spPr/>
      <dgm:t>
        <a:bodyPr/>
        <a:lstStyle/>
        <a:p>
          <a:endParaRPr lang="pt-PT"/>
        </a:p>
      </dgm:t>
    </dgm:pt>
    <dgm:pt modelId="{67A198D3-6F76-44C7-AB95-0298ABA0B715}" type="sibTrans" cxnId="{58E5F9CE-29AB-4F1C-A47A-0D5E08F8C5C5}">
      <dgm:prSet/>
      <dgm:spPr/>
      <dgm:t>
        <a:bodyPr/>
        <a:lstStyle/>
        <a:p>
          <a:endParaRPr lang="pt-PT"/>
        </a:p>
      </dgm:t>
    </dgm:pt>
    <dgm:pt modelId="{76AD66D4-C88C-40D2-8290-38746C8F9A76}" type="pres">
      <dgm:prSet presAssocID="{A63C9441-A7FF-4938-B2D9-D70BF77BF93D}" presName="diagram" presStyleCnt="0">
        <dgm:presLayoutVars>
          <dgm:dir/>
          <dgm:resizeHandles val="exact"/>
        </dgm:presLayoutVars>
      </dgm:prSet>
      <dgm:spPr/>
      <dgm:t>
        <a:bodyPr/>
        <a:lstStyle/>
        <a:p>
          <a:endParaRPr lang="pt-PT"/>
        </a:p>
      </dgm:t>
    </dgm:pt>
    <dgm:pt modelId="{CE69B548-1E56-4F08-B3AD-9DE98C22FFB1}" type="pres">
      <dgm:prSet presAssocID="{B7E2F577-86DB-4853-8BEB-5CCD26FF6AE7}" presName="node" presStyleLbl="node1" presStyleIdx="0" presStyleCnt="10" custScaleX="113744">
        <dgm:presLayoutVars>
          <dgm:bulletEnabled val="1"/>
        </dgm:presLayoutVars>
      </dgm:prSet>
      <dgm:spPr/>
      <dgm:t>
        <a:bodyPr/>
        <a:lstStyle/>
        <a:p>
          <a:endParaRPr lang="pt-PT"/>
        </a:p>
      </dgm:t>
    </dgm:pt>
    <dgm:pt modelId="{F7776FA9-7C36-4849-A0F5-8FDD7886753B}" type="pres">
      <dgm:prSet presAssocID="{1DFD545D-F640-49FA-AA98-2AA3FFEFA3B3}" presName="sibTrans" presStyleLbl="sibTrans2D1" presStyleIdx="0" presStyleCnt="9"/>
      <dgm:spPr/>
      <dgm:t>
        <a:bodyPr/>
        <a:lstStyle/>
        <a:p>
          <a:endParaRPr lang="pt-PT"/>
        </a:p>
      </dgm:t>
    </dgm:pt>
    <dgm:pt modelId="{B288D193-9F60-492A-A03D-337C1CB0B32A}" type="pres">
      <dgm:prSet presAssocID="{1DFD545D-F640-49FA-AA98-2AA3FFEFA3B3}" presName="connectorText" presStyleLbl="sibTrans2D1" presStyleIdx="0" presStyleCnt="9"/>
      <dgm:spPr/>
      <dgm:t>
        <a:bodyPr/>
        <a:lstStyle/>
        <a:p>
          <a:endParaRPr lang="pt-PT"/>
        </a:p>
      </dgm:t>
    </dgm:pt>
    <dgm:pt modelId="{307524A9-0537-4C67-978B-DFFE0F28ADE1}" type="pres">
      <dgm:prSet presAssocID="{F35E618E-F087-42E0-B464-3ACE3803A54F}" presName="node" presStyleLbl="node1" presStyleIdx="1" presStyleCnt="10" custScaleX="113744">
        <dgm:presLayoutVars>
          <dgm:bulletEnabled val="1"/>
        </dgm:presLayoutVars>
      </dgm:prSet>
      <dgm:spPr/>
      <dgm:t>
        <a:bodyPr/>
        <a:lstStyle/>
        <a:p>
          <a:endParaRPr lang="pt-PT"/>
        </a:p>
      </dgm:t>
    </dgm:pt>
    <dgm:pt modelId="{3D177B0B-C847-485F-A2A0-82F608DAD8F3}" type="pres">
      <dgm:prSet presAssocID="{5D98D735-30BD-4F2A-9559-3752E14B0560}" presName="sibTrans" presStyleLbl="sibTrans2D1" presStyleIdx="1" presStyleCnt="9"/>
      <dgm:spPr/>
      <dgm:t>
        <a:bodyPr/>
        <a:lstStyle/>
        <a:p>
          <a:endParaRPr lang="pt-PT"/>
        </a:p>
      </dgm:t>
    </dgm:pt>
    <dgm:pt modelId="{7120D735-A58C-40F5-88BB-54A0172FCB0F}" type="pres">
      <dgm:prSet presAssocID="{5D98D735-30BD-4F2A-9559-3752E14B0560}" presName="connectorText" presStyleLbl="sibTrans2D1" presStyleIdx="1" presStyleCnt="9"/>
      <dgm:spPr/>
      <dgm:t>
        <a:bodyPr/>
        <a:lstStyle/>
        <a:p>
          <a:endParaRPr lang="pt-PT"/>
        </a:p>
      </dgm:t>
    </dgm:pt>
    <dgm:pt modelId="{E98A3099-15EF-47CA-AF43-D7967BCAB036}" type="pres">
      <dgm:prSet presAssocID="{42537AEB-22FE-41AC-9367-8843003104EC}" presName="node" presStyleLbl="node1" presStyleIdx="2" presStyleCnt="10" custScaleX="113744">
        <dgm:presLayoutVars>
          <dgm:bulletEnabled val="1"/>
        </dgm:presLayoutVars>
      </dgm:prSet>
      <dgm:spPr/>
      <dgm:t>
        <a:bodyPr/>
        <a:lstStyle/>
        <a:p>
          <a:endParaRPr lang="pt-PT"/>
        </a:p>
      </dgm:t>
    </dgm:pt>
    <dgm:pt modelId="{05F62972-A90C-4289-8F17-138400FA6725}" type="pres">
      <dgm:prSet presAssocID="{A5207A2D-C74C-421A-89D4-776C51A5CD6E}" presName="sibTrans" presStyleLbl="sibTrans2D1" presStyleIdx="2" presStyleCnt="9"/>
      <dgm:spPr/>
      <dgm:t>
        <a:bodyPr/>
        <a:lstStyle/>
        <a:p>
          <a:endParaRPr lang="pt-PT"/>
        </a:p>
      </dgm:t>
    </dgm:pt>
    <dgm:pt modelId="{1D95C4A9-49FC-4D8A-98B6-A2FAC22D32FB}" type="pres">
      <dgm:prSet presAssocID="{A5207A2D-C74C-421A-89D4-776C51A5CD6E}" presName="connectorText" presStyleLbl="sibTrans2D1" presStyleIdx="2" presStyleCnt="9"/>
      <dgm:spPr/>
      <dgm:t>
        <a:bodyPr/>
        <a:lstStyle/>
        <a:p>
          <a:endParaRPr lang="pt-PT"/>
        </a:p>
      </dgm:t>
    </dgm:pt>
    <dgm:pt modelId="{BFA3694B-D2D2-44F4-A640-F099D95331AC}" type="pres">
      <dgm:prSet presAssocID="{9CFD34EE-9FFC-4DC4-9DAB-F41B72710721}" presName="node" presStyleLbl="node1" presStyleIdx="3" presStyleCnt="10" custScaleX="113744">
        <dgm:presLayoutVars>
          <dgm:bulletEnabled val="1"/>
        </dgm:presLayoutVars>
      </dgm:prSet>
      <dgm:spPr/>
      <dgm:t>
        <a:bodyPr/>
        <a:lstStyle/>
        <a:p>
          <a:endParaRPr lang="pt-PT"/>
        </a:p>
      </dgm:t>
    </dgm:pt>
    <dgm:pt modelId="{A7C75EDE-04B2-4704-B321-8243551A820A}" type="pres">
      <dgm:prSet presAssocID="{78AF79DB-7C97-490D-B4D7-2046E00D0986}" presName="sibTrans" presStyleLbl="sibTrans2D1" presStyleIdx="3" presStyleCnt="9"/>
      <dgm:spPr/>
      <dgm:t>
        <a:bodyPr/>
        <a:lstStyle/>
        <a:p>
          <a:endParaRPr lang="pt-PT"/>
        </a:p>
      </dgm:t>
    </dgm:pt>
    <dgm:pt modelId="{AE86BDF8-B392-45A6-A76E-9ADA2A734E45}" type="pres">
      <dgm:prSet presAssocID="{78AF79DB-7C97-490D-B4D7-2046E00D0986}" presName="connectorText" presStyleLbl="sibTrans2D1" presStyleIdx="3" presStyleCnt="9"/>
      <dgm:spPr/>
      <dgm:t>
        <a:bodyPr/>
        <a:lstStyle/>
        <a:p>
          <a:endParaRPr lang="pt-PT"/>
        </a:p>
      </dgm:t>
    </dgm:pt>
    <dgm:pt modelId="{D51BD519-D1C1-43CC-BFDC-909A7DC3FAB3}" type="pres">
      <dgm:prSet presAssocID="{6F2EA383-D18B-4542-AE3B-729EF4C65029}" presName="node" presStyleLbl="node1" presStyleIdx="4" presStyleCnt="10">
        <dgm:presLayoutVars>
          <dgm:bulletEnabled val="1"/>
        </dgm:presLayoutVars>
      </dgm:prSet>
      <dgm:spPr/>
      <dgm:t>
        <a:bodyPr/>
        <a:lstStyle/>
        <a:p>
          <a:endParaRPr lang="pt-PT"/>
        </a:p>
      </dgm:t>
    </dgm:pt>
    <dgm:pt modelId="{2C2E8C88-B163-4595-AE4D-749B8B5E5E9E}" type="pres">
      <dgm:prSet presAssocID="{ED01CAC4-E789-4F6A-B897-3C9F4C9F2767}" presName="sibTrans" presStyleLbl="sibTrans2D1" presStyleIdx="4" presStyleCnt="9"/>
      <dgm:spPr/>
      <dgm:t>
        <a:bodyPr/>
        <a:lstStyle/>
        <a:p>
          <a:endParaRPr lang="pt-PT"/>
        </a:p>
      </dgm:t>
    </dgm:pt>
    <dgm:pt modelId="{B4E0D6E5-5D20-4289-8086-1A9FEA825FCD}" type="pres">
      <dgm:prSet presAssocID="{ED01CAC4-E789-4F6A-B897-3C9F4C9F2767}" presName="connectorText" presStyleLbl="sibTrans2D1" presStyleIdx="4" presStyleCnt="9"/>
      <dgm:spPr/>
      <dgm:t>
        <a:bodyPr/>
        <a:lstStyle/>
        <a:p>
          <a:endParaRPr lang="pt-PT"/>
        </a:p>
      </dgm:t>
    </dgm:pt>
    <dgm:pt modelId="{67238DB3-A3E8-454A-9002-9FA6679AC522}" type="pres">
      <dgm:prSet presAssocID="{A9099380-C844-43E6-A083-6942D9217606}" presName="node" presStyleLbl="node1" presStyleIdx="5" presStyleCnt="10" custScaleX="113744">
        <dgm:presLayoutVars>
          <dgm:bulletEnabled val="1"/>
        </dgm:presLayoutVars>
      </dgm:prSet>
      <dgm:spPr/>
      <dgm:t>
        <a:bodyPr/>
        <a:lstStyle/>
        <a:p>
          <a:endParaRPr lang="pt-PT"/>
        </a:p>
      </dgm:t>
    </dgm:pt>
    <dgm:pt modelId="{9E7E259F-D6FB-46E1-ABD8-F73A5AD0D08D}" type="pres">
      <dgm:prSet presAssocID="{6B1F7370-0E71-47A7-8207-DDBE94ACA941}" presName="sibTrans" presStyleLbl="sibTrans2D1" presStyleIdx="5" presStyleCnt="9"/>
      <dgm:spPr/>
      <dgm:t>
        <a:bodyPr/>
        <a:lstStyle/>
        <a:p>
          <a:endParaRPr lang="pt-PT"/>
        </a:p>
      </dgm:t>
    </dgm:pt>
    <dgm:pt modelId="{F82146FF-E79F-49E8-8AB6-03958E4CA79F}" type="pres">
      <dgm:prSet presAssocID="{6B1F7370-0E71-47A7-8207-DDBE94ACA941}" presName="connectorText" presStyleLbl="sibTrans2D1" presStyleIdx="5" presStyleCnt="9"/>
      <dgm:spPr/>
      <dgm:t>
        <a:bodyPr/>
        <a:lstStyle/>
        <a:p>
          <a:endParaRPr lang="pt-PT"/>
        </a:p>
      </dgm:t>
    </dgm:pt>
    <dgm:pt modelId="{AE7718E6-CE91-450D-B168-8AD1EB8677A0}" type="pres">
      <dgm:prSet presAssocID="{896D3F7E-8B09-4E24-8C10-5511E6D33FD8}" presName="node" presStyleLbl="node1" presStyleIdx="6" presStyleCnt="10" custScaleX="113744">
        <dgm:presLayoutVars>
          <dgm:bulletEnabled val="1"/>
        </dgm:presLayoutVars>
      </dgm:prSet>
      <dgm:spPr/>
      <dgm:t>
        <a:bodyPr/>
        <a:lstStyle/>
        <a:p>
          <a:endParaRPr lang="pt-PT"/>
        </a:p>
      </dgm:t>
    </dgm:pt>
    <dgm:pt modelId="{54F843D7-C4F9-4062-817C-A685F84BCB56}" type="pres">
      <dgm:prSet presAssocID="{EB04F697-057F-40EF-B502-25ED6F3A404A}" presName="sibTrans" presStyleLbl="sibTrans2D1" presStyleIdx="6" presStyleCnt="9"/>
      <dgm:spPr/>
      <dgm:t>
        <a:bodyPr/>
        <a:lstStyle/>
        <a:p>
          <a:endParaRPr lang="pt-PT"/>
        </a:p>
      </dgm:t>
    </dgm:pt>
    <dgm:pt modelId="{5A604A55-1A37-47BB-AA98-6C8E104A801D}" type="pres">
      <dgm:prSet presAssocID="{EB04F697-057F-40EF-B502-25ED6F3A404A}" presName="connectorText" presStyleLbl="sibTrans2D1" presStyleIdx="6" presStyleCnt="9"/>
      <dgm:spPr/>
      <dgm:t>
        <a:bodyPr/>
        <a:lstStyle/>
        <a:p>
          <a:endParaRPr lang="pt-PT"/>
        </a:p>
      </dgm:t>
    </dgm:pt>
    <dgm:pt modelId="{72349F6B-72A1-4AAC-8E19-8BAE816F6DC6}" type="pres">
      <dgm:prSet presAssocID="{FD47B29D-9453-41AD-8305-A9F740DC9F68}" presName="node" presStyleLbl="node1" presStyleIdx="7" presStyleCnt="10" custScaleX="113744">
        <dgm:presLayoutVars>
          <dgm:bulletEnabled val="1"/>
        </dgm:presLayoutVars>
      </dgm:prSet>
      <dgm:spPr/>
      <dgm:t>
        <a:bodyPr/>
        <a:lstStyle/>
        <a:p>
          <a:endParaRPr lang="pt-PT"/>
        </a:p>
      </dgm:t>
    </dgm:pt>
    <dgm:pt modelId="{6696AF3D-438E-4249-A90B-D3AEDED768D6}" type="pres">
      <dgm:prSet presAssocID="{81B913C6-EFCA-4FAA-8D7D-F395CAB346CF}" presName="sibTrans" presStyleLbl="sibTrans2D1" presStyleIdx="7" presStyleCnt="9"/>
      <dgm:spPr/>
      <dgm:t>
        <a:bodyPr/>
        <a:lstStyle/>
        <a:p>
          <a:endParaRPr lang="pt-PT"/>
        </a:p>
      </dgm:t>
    </dgm:pt>
    <dgm:pt modelId="{9C99C976-6E99-4D50-83D0-E885660B59E7}" type="pres">
      <dgm:prSet presAssocID="{81B913C6-EFCA-4FAA-8D7D-F395CAB346CF}" presName="connectorText" presStyleLbl="sibTrans2D1" presStyleIdx="7" presStyleCnt="9"/>
      <dgm:spPr/>
      <dgm:t>
        <a:bodyPr/>
        <a:lstStyle/>
        <a:p>
          <a:endParaRPr lang="pt-PT"/>
        </a:p>
      </dgm:t>
    </dgm:pt>
    <dgm:pt modelId="{F59033CF-89DF-405A-BEEE-0675B74BA712}" type="pres">
      <dgm:prSet presAssocID="{515572CC-6775-4749-A77B-C912EA2A32DD}" presName="node" presStyleLbl="node1" presStyleIdx="8" presStyleCnt="10" custScaleX="113744">
        <dgm:presLayoutVars>
          <dgm:bulletEnabled val="1"/>
        </dgm:presLayoutVars>
      </dgm:prSet>
      <dgm:spPr/>
      <dgm:t>
        <a:bodyPr/>
        <a:lstStyle/>
        <a:p>
          <a:endParaRPr lang="pt-PT"/>
        </a:p>
      </dgm:t>
    </dgm:pt>
    <dgm:pt modelId="{81D27102-0E35-472E-8FAC-B9EE8952010E}" type="pres">
      <dgm:prSet presAssocID="{F0092560-6EF9-4737-8A54-C19D2B68B544}" presName="sibTrans" presStyleLbl="sibTrans2D1" presStyleIdx="8" presStyleCnt="9"/>
      <dgm:spPr/>
      <dgm:t>
        <a:bodyPr/>
        <a:lstStyle/>
        <a:p>
          <a:endParaRPr lang="pt-PT"/>
        </a:p>
      </dgm:t>
    </dgm:pt>
    <dgm:pt modelId="{0B389421-8887-438A-AA74-562A34BB9A46}" type="pres">
      <dgm:prSet presAssocID="{F0092560-6EF9-4737-8A54-C19D2B68B544}" presName="connectorText" presStyleLbl="sibTrans2D1" presStyleIdx="8" presStyleCnt="9"/>
      <dgm:spPr/>
      <dgm:t>
        <a:bodyPr/>
        <a:lstStyle/>
        <a:p>
          <a:endParaRPr lang="pt-PT"/>
        </a:p>
      </dgm:t>
    </dgm:pt>
    <dgm:pt modelId="{4E890AF0-E131-48D6-B7F8-402F8590D8FF}" type="pres">
      <dgm:prSet presAssocID="{DD5B0A23-B63B-4D3A-B441-1E2AF073D722}" presName="node" presStyleLbl="node1" presStyleIdx="9" presStyleCnt="10">
        <dgm:presLayoutVars>
          <dgm:bulletEnabled val="1"/>
        </dgm:presLayoutVars>
      </dgm:prSet>
      <dgm:spPr/>
      <dgm:t>
        <a:bodyPr/>
        <a:lstStyle/>
        <a:p>
          <a:endParaRPr lang="pt-PT"/>
        </a:p>
      </dgm:t>
    </dgm:pt>
  </dgm:ptLst>
  <dgm:cxnLst>
    <dgm:cxn modelId="{975FB8A2-13D9-48F7-B2CA-7EFE0B36D777}" srcId="{A63C9441-A7FF-4938-B2D9-D70BF77BF93D}" destId="{9CFD34EE-9FFC-4DC4-9DAB-F41B72710721}" srcOrd="3" destOrd="0" parTransId="{584FBD97-8515-4893-BF5B-44D64F2883BF}" sibTransId="{78AF79DB-7C97-490D-B4D7-2046E00D0986}"/>
    <dgm:cxn modelId="{52447BDC-D329-42B8-B1D6-A29740EB96B2}" srcId="{A63C9441-A7FF-4938-B2D9-D70BF77BF93D}" destId="{896D3F7E-8B09-4E24-8C10-5511E6D33FD8}" srcOrd="6" destOrd="0" parTransId="{8CBADDEC-0E90-4239-9312-278C24DA17EA}" sibTransId="{EB04F697-057F-40EF-B502-25ED6F3A404A}"/>
    <dgm:cxn modelId="{764BE371-2450-4A66-8E6C-838C7B459C0C}" type="presOf" srcId="{ED01CAC4-E789-4F6A-B897-3C9F4C9F2767}" destId="{B4E0D6E5-5D20-4289-8086-1A9FEA825FCD}" srcOrd="1" destOrd="0" presId="urn:microsoft.com/office/officeart/2005/8/layout/process5"/>
    <dgm:cxn modelId="{58E5F9CE-29AB-4F1C-A47A-0D5E08F8C5C5}" srcId="{A63C9441-A7FF-4938-B2D9-D70BF77BF93D}" destId="{DD5B0A23-B63B-4D3A-B441-1E2AF073D722}" srcOrd="9" destOrd="0" parTransId="{D8A91D5C-AA91-446C-B924-E349E0D484AB}" sibTransId="{67A198D3-6F76-44C7-AB95-0298ABA0B715}"/>
    <dgm:cxn modelId="{A158B07B-A025-43B6-8B9C-96E1ED5172BD}" type="presOf" srcId="{B7E2F577-86DB-4853-8BEB-5CCD26FF6AE7}" destId="{CE69B548-1E56-4F08-B3AD-9DE98C22FFB1}" srcOrd="0" destOrd="0" presId="urn:microsoft.com/office/officeart/2005/8/layout/process5"/>
    <dgm:cxn modelId="{DDCEC062-908E-4178-898F-7DEB1CA3FD28}" srcId="{A63C9441-A7FF-4938-B2D9-D70BF77BF93D}" destId="{42537AEB-22FE-41AC-9367-8843003104EC}" srcOrd="2" destOrd="0" parTransId="{E74FB42F-4348-4652-B1F5-0E28665AD443}" sibTransId="{A5207A2D-C74C-421A-89D4-776C51A5CD6E}"/>
    <dgm:cxn modelId="{AD46BA77-105E-4991-8848-AD1DC65D7A71}" type="presOf" srcId="{F35E618E-F087-42E0-B464-3ACE3803A54F}" destId="{307524A9-0537-4C67-978B-DFFE0F28ADE1}" srcOrd="0" destOrd="0" presId="urn:microsoft.com/office/officeart/2005/8/layout/process5"/>
    <dgm:cxn modelId="{29A099B0-7F19-4D7C-972D-0CB744C48B9A}" type="presOf" srcId="{896D3F7E-8B09-4E24-8C10-5511E6D33FD8}" destId="{AE7718E6-CE91-450D-B168-8AD1EB8677A0}" srcOrd="0" destOrd="0" presId="urn:microsoft.com/office/officeart/2005/8/layout/process5"/>
    <dgm:cxn modelId="{B5AE941A-2D04-4872-A231-B12618305EF1}" type="presOf" srcId="{6B1F7370-0E71-47A7-8207-DDBE94ACA941}" destId="{9E7E259F-D6FB-46E1-ABD8-F73A5AD0D08D}" srcOrd="0" destOrd="0" presId="urn:microsoft.com/office/officeart/2005/8/layout/process5"/>
    <dgm:cxn modelId="{DCAAF509-8BD8-4C04-ACFC-3E7199501452}" type="presOf" srcId="{9CFD34EE-9FFC-4DC4-9DAB-F41B72710721}" destId="{BFA3694B-D2D2-44F4-A640-F099D95331AC}" srcOrd="0" destOrd="0" presId="urn:microsoft.com/office/officeart/2005/8/layout/process5"/>
    <dgm:cxn modelId="{F1741F4D-214B-41F5-864D-8B31B76CDB27}" type="presOf" srcId="{F0092560-6EF9-4737-8A54-C19D2B68B544}" destId="{81D27102-0E35-472E-8FAC-B9EE8952010E}" srcOrd="0" destOrd="0" presId="urn:microsoft.com/office/officeart/2005/8/layout/process5"/>
    <dgm:cxn modelId="{60758CE0-6893-41DF-B496-5F850DA38772}" type="presOf" srcId="{DD5B0A23-B63B-4D3A-B441-1E2AF073D722}" destId="{4E890AF0-E131-48D6-B7F8-402F8590D8FF}" srcOrd="0" destOrd="0" presId="urn:microsoft.com/office/officeart/2005/8/layout/process5"/>
    <dgm:cxn modelId="{F70E6881-0952-44EE-AF73-895933BA8F96}" srcId="{A63C9441-A7FF-4938-B2D9-D70BF77BF93D}" destId="{A9099380-C844-43E6-A083-6942D9217606}" srcOrd="5" destOrd="0" parTransId="{A478D96D-5A12-4842-81F0-B195C466A692}" sibTransId="{6B1F7370-0E71-47A7-8207-DDBE94ACA941}"/>
    <dgm:cxn modelId="{F37CC8BB-22BC-4DC2-AC19-530347C36F75}" type="presOf" srcId="{6B1F7370-0E71-47A7-8207-DDBE94ACA941}" destId="{F82146FF-E79F-49E8-8AB6-03958E4CA79F}" srcOrd="1" destOrd="0" presId="urn:microsoft.com/office/officeart/2005/8/layout/process5"/>
    <dgm:cxn modelId="{82847424-4CE7-4586-BE32-4C839DD1341B}" type="presOf" srcId="{81B913C6-EFCA-4FAA-8D7D-F395CAB346CF}" destId="{6696AF3D-438E-4249-A90B-D3AEDED768D6}" srcOrd="0" destOrd="0" presId="urn:microsoft.com/office/officeart/2005/8/layout/process5"/>
    <dgm:cxn modelId="{171E72B5-4BA5-4663-9C14-A7E08B82898E}" type="presOf" srcId="{5D98D735-30BD-4F2A-9559-3752E14B0560}" destId="{3D177B0B-C847-485F-A2A0-82F608DAD8F3}" srcOrd="0" destOrd="0" presId="urn:microsoft.com/office/officeart/2005/8/layout/process5"/>
    <dgm:cxn modelId="{A0E67784-9AF2-4607-9448-C08658D71C60}" type="presOf" srcId="{A5207A2D-C74C-421A-89D4-776C51A5CD6E}" destId="{05F62972-A90C-4289-8F17-138400FA6725}" srcOrd="0" destOrd="0" presId="urn:microsoft.com/office/officeart/2005/8/layout/process5"/>
    <dgm:cxn modelId="{2E1335AC-85F6-4FDA-99DA-04C243AF2D96}" type="presOf" srcId="{78AF79DB-7C97-490D-B4D7-2046E00D0986}" destId="{A7C75EDE-04B2-4704-B321-8243551A820A}" srcOrd="0" destOrd="0" presId="urn:microsoft.com/office/officeart/2005/8/layout/process5"/>
    <dgm:cxn modelId="{1CBE1031-CEE8-4B68-AD6C-6C900AC6BD98}" srcId="{A63C9441-A7FF-4938-B2D9-D70BF77BF93D}" destId="{6F2EA383-D18B-4542-AE3B-729EF4C65029}" srcOrd="4" destOrd="0" parTransId="{7CD3F1F4-7350-4DD5-B3D7-5D9823E2605D}" sibTransId="{ED01CAC4-E789-4F6A-B897-3C9F4C9F2767}"/>
    <dgm:cxn modelId="{9918884A-129E-41C0-91AF-155F8B48B035}" type="presOf" srcId="{515572CC-6775-4749-A77B-C912EA2A32DD}" destId="{F59033CF-89DF-405A-BEEE-0675B74BA712}" srcOrd="0" destOrd="0" presId="urn:microsoft.com/office/officeart/2005/8/layout/process5"/>
    <dgm:cxn modelId="{C51FA62E-8119-4ADD-9CD1-DE09009B348F}" type="presOf" srcId="{1DFD545D-F640-49FA-AA98-2AA3FFEFA3B3}" destId="{F7776FA9-7C36-4849-A0F5-8FDD7886753B}" srcOrd="0" destOrd="0" presId="urn:microsoft.com/office/officeart/2005/8/layout/process5"/>
    <dgm:cxn modelId="{1D543DD5-2CEE-4745-9DA8-9C40B271F8C7}" type="presOf" srcId="{78AF79DB-7C97-490D-B4D7-2046E00D0986}" destId="{AE86BDF8-B392-45A6-A76E-9ADA2A734E45}" srcOrd="1" destOrd="0" presId="urn:microsoft.com/office/officeart/2005/8/layout/process5"/>
    <dgm:cxn modelId="{939B9F36-CF9B-4550-9208-D2218E64C5B8}" type="presOf" srcId="{FD47B29D-9453-41AD-8305-A9F740DC9F68}" destId="{72349F6B-72A1-4AAC-8E19-8BAE816F6DC6}" srcOrd="0" destOrd="0" presId="urn:microsoft.com/office/officeart/2005/8/layout/process5"/>
    <dgm:cxn modelId="{5CF9C7BA-F65E-4FCA-83B5-4F57C780E213}" srcId="{A63C9441-A7FF-4938-B2D9-D70BF77BF93D}" destId="{515572CC-6775-4749-A77B-C912EA2A32DD}" srcOrd="8" destOrd="0" parTransId="{FED6EA57-C517-4BB2-92C1-53FB426211D0}" sibTransId="{F0092560-6EF9-4737-8A54-C19D2B68B544}"/>
    <dgm:cxn modelId="{3923787C-6322-439B-8F99-1386197EF21D}" type="presOf" srcId="{A63C9441-A7FF-4938-B2D9-D70BF77BF93D}" destId="{76AD66D4-C88C-40D2-8290-38746C8F9A76}" srcOrd="0" destOrd="0" presId="urn:microsoft.com/office/officeart/2005/8/layout/process5"/>
    <dgm:cxn modelId="{54D4609E-65E9-4D9B-9044-1F762CC45737}" type="presOf" srcId="{ED01CAC4-E789-4F6A-B897-3C9F4C9F2767}" destId="{2C2E8C88-B163-4595-AE4D-749B8B5E5E9E}" srcOrd="0" destOrd="0" presId="urn:microsoft.com/office/officeart/2005/8/layout/process5"/>
    <dgm:cxn modelId="{14E23561-28F8-4FDA-8B72-1EE6F51AB423}" srcId="{A63C9441-A7FF-4938-B2D9-D70BF77BF93D}" destId="{F35E618E-F087-42E0-B464-3ACE3803A54F}" srcOrd="1" destOrd="0" parTransId="{E461C432-A774-4D44-A104-947139C92A17}" sibTransId="{5D98D735-30BD-4F2A-9559-3752E14B0560}"/>
    <dgm:cxn modelId="{DEB34315-0723-4F8F-9B6C-68CC22858D09}" type="presOf" srcId="{F0092560-6EF9-4737-8A54-C19D2B68B544}" destId="{0B389421-8887-438A-AA74-562A34BB9A46}" srcOrd="1" destOrd="0" presId="urn:microsoft.com/office/officeart/2005/8/layout/process5"/>
    <dgm:cxn modelId="{706386D9-A335-4271-AB66-0EFCA384783F}" type="presOf" srcId="{EB04F697-057F-40EF-B502-25ED6F3A404A}" destId="{5A604A55-1A37-47BB-AA98-6C8E104A801D}" srcOrd="1" destOrd="0" presId="urn:microsoft.com/office/officeart/2005/8/layout/process5"/>
    <dgm:cxn modelId="{FF0DA8B4-CFE2-4C31-BBC7-EF5ECE72F1CE}" type="presOf" srcId="{42537AEB-22FE-41AC-9367-8843003104EC}" destId="{E98A3099-15EF-47CA-AF43-D7967BCAB036}" srcOrd="0" destOrd="0" presId="urn:microsoft.com/office/officeart/2005/8/layout/process5"/>
    <dgm:cxn modelId="{68F5658F-099A-4BB2-A9A4-9521D1B4275D}" type="presOf" srcId="{6F2EA383-D18B-4542-AE3B-729EF4C65029}" destId="{D51BD519-D1C1-43CC-BFDC-909A7DC3FAB3}" srcOrd="0" destOrd="0" presId="urn:microsoft.com/office/officeart/2005/8/layout/process5"/>
    <dgm:cxn modelId="{5B83F391-B21A-4717-990A-2756C37D6442}" type="presOf" srcId="{A9099380-C844-43E6-A083-6942D9217606}" destId="{67238DB3-A3E8-454A-9002-9FA6679AC522}" srcOrd="0" destOrd="0" presId="urn:microsoft.com/office/officeart/2005/8/layout/process5"/>
    <dgm:cxn modelId="{63ABFEFC-DF72-42D9-8B6A-52B15D4D741A}" type="presOf" srcId="{A5207A2D-C74C-421A-89D4-776C51A5CD6E}" destId="{1D95C4A9-49FC-4D8A-98B6-A2FAC22D32FB}" srcOrd="1" destOrd="0" presId="urn:microsoft.com/office/officeart/2005/8/layout/process5"/>
    <dgm:cxn modelId="{7DC44365-1A61-4586-B47A-D229FA917929}" type="presOf" srcId="{EB04F697-057F-40EF-B502-25ED6F3A404A}" destId="{54F843D7-C4F9-4062-817C-A685F84BCB56}" srcOrd="0" destOrd="0" presId="urn:microsoft.com/office/officeart/2005/8/layout/process5"/>
    <dgm:cxn modelId="{EBB04E7B-9B94-442D-9264-F7CC12D45EE0}" type="presOf" srcId="{1DFD545D-F640-49FA-AA98-2AA3FFEFA3B3}" destId="{B288D193-9F60-492A-A03D-337C1CB0B32A}" srcOrd="1" destOrd="0" presId="urn:microsoft.com/office/officeart/2005/8/layout/process5"/>
    <dgm:cxn modelId="{5332B244-57E4-4EF1-B4A0-028945C86D18}" type="presOf" srcId="{81B913C6-EFCA-4FAA-8D7D-F395CAB346CF}" destId="{9C99C976-6E99-4D50-83D0-E885660B59E7}" srcOrd="1" destOrd="0" presId="urn:microsoft.com/office/officeart/2005/8/layout/process5"/>
    <dgm:cxn modelId="{B482AC84-E9A8-4F5E-9216-1AFCA7F72E98}" srcId="{A63C9441-A7FF-4938-B2D9-D70BF77BF93D}" destId="{B7E2F577-86DB-4853-8BEB-5CCD26FF6AE7}" srcOrd="0" destOrd="0" parTransId="{1F9AFD94-EC25-4576-ABD5-F9EA6153AD2B}" sibTransId="{1DFD545D-F640-49FA-AA98-2AA3FFEFA3B3}"/>
    <dgm:cxn modelId="{A753C546-420F-4782-B60B-E2ACF557DBD9}" srcId="{A63C9441-A7FF-4938-B2D9-D70BF77BF93D}" destId="{FD47B29D-9453-41AD-8305-A9F740DC9F68}" srcOrd="7" destOrd="0" parTransId="{4F25B3F4-E777-47B0-BFA5-0427E01E7D3B}" sibTransId="{81B913C6-EFCA-4FAA-8D7D-F395CAB346CF}"/>
    <dgm:cxn modelId="{A36075FF-A43D-40CC-90B5-F7E7AE6AD0A7}" type="presOf" srcId="{5D98D735-30BD-4F2A-9559-3752E14B0560}" destId="{7120D735-A58C-40F5-88BB-54A0172FCB0F}" srcOrd="1" destOrd="0" presId="urn:microsoft.com/office/officeart/2005/8/layout/process5"/>
    <dgm:cxn modelId="{9B07588F-1F88-44C9-9367-014CEE8A067A}" type="presParOf" srcId="{76AD66D4-C88C-40D2-8290-38746C8F9A76}" destId="{CE69B548-1E56-4F08-B3AD-9DE98C22FFB1}" srcOrd="0" destOrd="0" presId="urn:microsoft.com/office/officeart/2005/8/layout/process5"/>
    <dgm:cxn modelId="{B259DD50-5C20-4DD0-9156-875E2E3E059E}" type="presParOf" srcId="{76AD66D4-C88C-40D2-8290-38746C8F9A76}" destId="{F7776FA9-7C36-4849-A0F5-8FDD7886753B}" srcOrd="1" destOrd="0" presId="urn:microsoft.com/office/officeart/2005/8/layout/process5"/>
    <dgm:cxn modelId="{122E8999-4825-4471-8DB2-36971751C96B}" type="presParOf" srcId="{F7776FA9-7C36-4849-A0F5-8FDD7886753B}" destId="{B288D193-9F60-492A-A03D-337C1CB0B32A}" srcOrd="0" destOrd="0" presId="urn:microsoft.com/office/officeart/2005/8/layout/process5"/>
    <dgm:cxn modelId="{A723654C-76B9-4F03-A5F4-3C5C7E6F2E33}" type="presParOf" srcId="{76AD66D4-C88C-40D2-8290-38746C8F9A76}" destId="{307524A9-0537-4C67-978B-DFFE0F28ADE1}" srcOrd="2" destOrd="0" presId="urn:microsoft.com/office/officeart/2005/8/layout/process5"/>
    <dgm:cxn modelId="{87EAE32E-61CE-4E30-9A6F-A274DFC54939}" type="presParOf" srcId="{76AD66D4-C88C-40D2-8290-38746C8F9A76}" destId="{3D177B0B-C847-485F-A2A0-82F608DAD8F3}" srcOrd="3" destOrd="0" presId="urn:microsoft.com/office/officeart/2005/8/layout/process5"/>
    <dgm:cxn modelId="{58609A0C-DBD0-46BD-A649-6DD373F388F9}" type="presParOf" srcId="{3D177B0B-C847-485F-A2A0-82F608DAD8F3}" destId="{7120D735-A58C-40F5-88BB-54A0172FCB0F}" srcOrd="0" destOrd="0" presId="urn:microsoft.com/office/officeart/2005/8/layout/process5"/>
    <dgm:cxn modelId="{E18846A1-FAC4-435D-92B2-CD498DF773EB}" type="presParOf" srcId="{76AD66D4-C88C-40D2-8290-38746C8F9A76}" destId="{E98A3099-15EF-47CA-AF43-D7967BCAB036}" srcOrd="4" destOrd="0" presId="urn:microsoft.com/office/officeart/2005/8/layout/process5"/>
    <dgm:cxn modelId="{9879C70B-33FF-462F-84CA-927BA9BFA29D}" type="presParOf" srcId="{76AD66D4-C88C-40D2-8290-38746C8F9A76}" destId="{05F62972-A90C-4289-8F17-138400FA6725}" srcOrd="5" destOrd="0" presId="urn:microsoft.com/office/officeart/2005/8/layout/process5"/>
    <dgm:cxn modelId="{9FE4AE36-00FC-483C-9F49-67ABC3EA274D}" type="presParOf" srcId="{05F62972-A90C-4289-8F17-138400FA6725}" destId="{1D95C4A9-49FC-4D8A-98B6-A2FAC22D32FB}" srcOrd="0" destOrd="0" presId="urn:microsoft.com/office/officeart/2005/8/layout/process5"/>
    <dgm:cxn modelId="{C7D69EE3-710A-43B1-B9EA-C260421EDD0C}" type="presParOf" srcId="{76AD66D4-C88C-40D2-8290-38746C8F9A76}" destId="{BFA3694B-D2D2-44F4-A640-F099D95331AC}" srcOrd="6" destOrd="0" presId="urn:microsoft.com/office/officeart/2005/8/layout/process5"/>
    <dgm:cxn modelId="{CDFD03A9-1B7D-40FE-A92B-A9A0452BD62F}" type="presParOf" srcId="{76AD66D4-C88C-40D2-8290-38746C8F9A76}" destId="{A7C75EDE-04B2-4704-B321-8243551A820A}" srcOrd="7" destOrd="0" presId="urn:microsoft.com/office/officeart/2005/8/layout/process5"/>
    <dgm:cxn modelId="{8E091B90-E3E3-4C74-B0A9-E95880384362}" type="presParOf" srcId="{A7C75EDE-04B2-4704-B321-8243551A820A}" destId="{AE86BDF8-B392-45A6-A76E-9ADA2A734E45}" srcOrd="0" destOrd="0" presId="urn:microsoft.com/office/officeart/2005/8/layout/process5"/>
    <dgm:cxn modelId="{55384B52-AD08-483F-B24B-9D8935760258}" type="presParOf" srcId="{76AD66D4-C88C-40D2-8290-38746C8F9A76}" destId="{D51BD519-D1C1-43CC-BFDC-909A7DC3FAB3}" srcOrd="8" destOrd="0" presId="urn:microsoft.com/office/officeart/2005/8/layout/process5"/>
    <dgm:cxn modelId="{1063B02C-FFF8-41F0-A642-D8528E581D80}" type="presParOf" srcId="{76AD66D4-C88C-40D2-8290-38746C8F9A76}" destId="{2C2E8C88-B163-4595-AE4D-749B8B5E5E9E}" srcOrd="9" destOrd="0" presId="urn:microsoft.com/office/officeart/2005/8/layout/process5"/>
    <dgm:cxn modelId="{CD559314-AEDE-4398-9952-42256B8F07B0}" type="presParOf" srcId="{2C2E8C88-B163-4595-AE4D-749B8B5E5E9E}" destId="{B4E0D6E5-5D20-4289-8086-1A9FEA825FCD}" srcOrd="0" destOrd="0" presId="urn:microsoft.com/office/officeart/2005/8/layout/process5"/>
    <dgm:cxn modelId="{50C294F4-DD79-4039-848C-1B1C587FCE13}" type="presParOf" srcId="{76AD66D4-C88C-40D2-8290-38746C8F9A76}" destId="{67238DB3-A3E8-454A-9002-9FA6679AC522}" srcOrd="10" destOrd="0" presId="urn:microsoft.com/office/officeart/2005/8/layout/process5"/>
    <dgm:cxn modelId="{791DA7EA-0042-42A5-A94B-90052BC6E495}" type="presParOf" srcId="{76AD66D4-C88C-40D2-8290-38746C8F9A76}" destId="{9E7E259F-D6FB-46E1-ABD8-F73A5AD0D08D}" srcOrd="11" destOrd="0" presId="urn:microsoft.com/office/officeart/2005/8/layout/process5"/>
    <dgm:cxn modelId="{1FC4485A-479A-46E1-9CF7-6221435146D1}" type="presParOf" srcId="{9E7E259F-D6FB-46E1-ABD8-F73A5AD0D08D}" destId="{F82146FF-E79F-49E8-8AB6-03958E4CA79F}" srcOrd="0" destOrd="0" presId="urn:microsoft.com/office/officeart/2005/8/layout/process5"/>
    <dgm:cxn modelId="{4C2BA7FD-1656-465D-B48F-C00390C50A80}" type="presParOf" srcId="{76AD66D4-C88C-40D2-8290-38746C8F9A76}" destId="{AE7718E6-CE91-450D-B168-8AD1EB8677A0}" srcOrd="12" destOrd="0" presId="urn:microsoft.com/office/officeart/2005/8/layout/process5"/>
    <dgm:cxn modelId="{DB25E409-C1A8-43D4-8855-6D78928F7AC4}" type="presParOf" srcId="{76AD66D4-C88C-40D2-8290-38746C8F9A76}" destId="{54F843D7-C4F9-4062-817C-A685F84BCB56}" srcOrd="13" destOrd="0" presId="urn:microsoft.com/office/officeart/2005/8/layout/process5"/>
    <dgm:cxn modelId="{BAD504B0-80CC-4FE7-80A6-1E7326BB94BF}" type="presParOf" srcId="{54F843D7-C4F9-4062-817C-A685F84BCB56}" destId="{5A604A55-1A37-47BB-AA98-6C8E104A801D}" srcOrd="0" destOrd="0" presId="urn:microsoft.com/office/officeart/2005/8/layout/process5"/>
    <dgm:cxn modelId="{D2062598-0B92-435B-80D6-3059743860D0}" type="presParOf" srcId="{76AD66D4-C88C-40D2-8290-38746C8F9A76}" destId="{72349F6B-72A1-4AAC-8E19-8BAE816F6DC6}" srcOrd="14" destOrd="0" presId="urn:microsoft.com/office/officeart/2005/8/layout/process5"/>
    <dgm:cxn modelId="{1AF03737-71C5-4779-B276-26187627A962}" type="presParOf" srcId="{76AD66D4-C88C-40D2-8290-38746C8F9A76}" destId="{6696AF3D-438E-4249-A90B-D3AEDED768D6}" srcOrd="15" destOrd="0" presId="urn:microsoft.com/office/officeart/2005/8/layout/process5"/>
    <dgm:cxn modelId="{DB119B46-B993-49C5-BE6D-88E38C2620D0}" type="presParOf" srcId="{6696AF3D-438E-4249-A90B-D3AEDED768D6}" destId="{9C99C976-6E99-4D50-83D0-E885660B59E7}" srcOrd="0" destOrd="0" presId="urn:microsoft.com/office/officeart/2005/8/layout/process5"/>
    <dgm:cxn modelId="{F6941737-6189-4BEC-A89F-81DF460EC155}" type="presParOf" srcId="{76AD66D4-C88C-40D2-8290-38746C8F9A76}" destId="{F59033CF-89DF-405A-BEEE-0675B74BA712}" srcOrd="16" destOrd="0" presId="urn:microsoft.com/office/officeart/2005/8/layout/process5"/>
    <dgm:cxn modelId="{F23AD412-A278-4122-B4FE-B106A300FC8D}" type="presParOf" srcId="{76AD66D4-C88C-40D2-8290-38746C8F9A76}" destId="{81D27102-0E35-472E-8FAC-B9EE8952010E}" srcOrd="17" destOrd="0" presId="urn:microsoft.com/office/officeart/2005/8/layout/process5"/>
    <dgm:cxn modelId="{4D8C8A85-CB01-475F-A9D6-B08F476ED295}" type="presParOf" srcId="{81D27102-0E35-472E-8FAC-B9EE8952010E}" destId="{0B389421-8887-438A-AA74-562A34BB9A46}" srcOrd="0" destOrd="0" presId="urn:microsoft.com/office/officeart/2005/8/layout/process5"/>
    <dgm:cxn modelId="{88CD45C4-4EAF-417F-BFDF-709A38A0F6B2}" type="presParOf" srcId="{76AD66D4-C88C-40D2-8290-38746C8F9A76}" destId="{4E890AF0-E131-48D6-B7F8-402F8590D8FF}" srcOrd="18"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B148039-2286-4F53-B701-981B72E0FCD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pt-PT"/>
        </a:p>
      </dgm:t>
    </dgm:pt>
    <dgm:pt modelId="{5BE107F9-A388-43A7-9979-9B67D3CED79A}">
      <dgm:prSet phldrT="[Texto]"/>
      <dgm:spPr>
        <a:solidFill>
          <a:schemeClr val="tx2"/>
        </a:solidFill>
      </dgm:spPr>
      <dgm:t>
        <a:bodyPr/>
        <a:lstStyle/>
        <a:p>
          <a:r>
            <a:rPr lang="pt-PT" b="0" dirty="0" smtClean="0"/>
            <a:t>Indicadores (EAA/</a:t>
          </a:r>
          <a:r>
            <a:rPr lang="pt-PT" b="0" dirty="0" err="1" smtClean="0"/>
            <a:t>Dep</a:t>
          </a:r>
          <a:r>
            <a:rPr lang="pt-PT" b="0" dirty="0" smtClean="0"/>
            <a:t>.)</a:t>
          </a:r>
          <a:endParaRPr lang="pt-PT" b="0" dirty="0"/>
        </a:p>
      </dgm:t>
    </dgm:pt>
    <dgm:pt modelId="{07E5270F-0C9B-4758-BB7D-7FE69C1D3B30}" type="parTrans" cxnId="{7C90ECC7-5B98-42C1-850C-70111BA52184}">
      <dgm:prSet/>
      <dgm:spPr/>
      <dgm:t>
        <a:bodyPr/>
        <a:lstStyle/>
        <a:p>
          <a:endParaRPr lang="pt-PT" b="0"/>
        </a:p>
      </dgm:t>
    </dgm:pt>
    <dgm:pt modelId="{F4C0D232-AEEB-4A20-9FBE-2BEABCFD3DE8}" type="sibTrans" cxnId="{7C90ECC7-5B98-42C1-850C-70111BA52184}">
      <dgm:prSet/>
      <dgm:spPr/>
      <dgm:t>
        <a:bodyPr/>
        <a:lstStyle/>
        <a:p>
          <a:endParaRPr lang="pt-PT" b="0" dirty="0"/>
        </a:p>
      </dgm:t>
    </dgm:pt>
    <dgm:pt modelId="{67E51FBC-A66A-4C5A-8F45-0ABB6F5CC63D}">
      <dgm:prSet phldrT="[Texto]"/>
      <dgm:spPr>
        <a:solidFill>
          <a:schemeClr val="accent4"/>
        </a:solidFill>
      </dgm:spPr>
      <dgm:t>
        <a:bodyPr/>
        <a:lstStyle/>
        <a:p>
          <a:r>
            <a:rPr lang="pt-PT" b="0" dirty="0" smtClean="0"/>
            <a:t>Planos de Formação</a:t>
          </a:r>
          <a:endParaRPr lang="pt-PT" b="0" dirty="0"/>
        </a:p>
      </dgm:t>
    </dgm:pt>
    <dgm:pt modelId="{3838D926-2601-45CC-A542-3AEEFEE4C9DA}" type="parTrans" cxnId="{60FDD052-5AE5-4EBE-9DE9-51633FB79268}">
      <dgm:prSet/>
      <dgm:spPr/>
      <dgm:t>
        <a:bodyPr/>
        <a:lstStyle/>
        <a:p>
          <a:endParaRPr lang="pt-PT" b="0"/>
        </a:p>
      </dgm:t>
    </dgm:pt>
    <dgm:pt modelId="{50B74C91-4587-40F8-857A-A4811CBDA1AD}" type="sibTrans" cxnId="{60FDD052-5AE5-4EBE-9DE9-51633FB79268}">
      <dgm:prSet/>
      <dgm:spPr/>
      <dgm:t>
        <a:bodyPr/>
        <a:lstStyle/>
        <a:p>
          <a:endParaRPr lang="pt-PT" b="0" dirty="0"/>
        </a:p>
      </dgm:t>
    </dgm:pt>
    <dgm:pt modelId="{6D2A8E1B-42C9-483A-B433-286278356183}">
      <dgm:prSet phldrT="[Texto]"/>
      <dgm:spPr/>
      <dgm:t>
        <a:bodyPr/>
        <a:lstStyle/>
        <a:p>
          <a:r>
            <a:rPr lang="pt-PT" b="0" dirty="0" smtClean="0"/>
            <a:t>Reflexão Departamentos</a:t>
          </a:r>
          <a:endParaRPr lang="pt-PT" b="0" dirty="0"/>
        </a:p>
      </dgm:t>
    </dgm:pt>
    <dgm:pt modelId="{E1ED06D8-CBA8-4CF4-8995-C3340C38CBE8}" type="parTrans" cxnId="{C43EE5E3-5F8D-4B93-A632-4BA0C18826BB}">
      <dgm:prSet/>
      <dgm:spPr/>
      <dgm:t>
        <a:bodyPr/>
        <a:lstStyle/>
        <a:p>
          <a:endParaRPr lang="pt-PT" b="0"/>
        </a:p>
      </dgm:t>
    </dgm:pt>
    <dgm:pt modelId="{3BC36975-4A5C-4609-AEF8-D4F5803C7B8C}" type="sibTrans" cxnId="{C43EE5E3-5F8D-4B93-A632-4BA0C18826BB}">
      <dgm:prSet/>
      <dgm:spPr/>
      <dgm:t>
        <a:bodyPr/>
        <a:lstStyle/>
        <a:p>
          <a:endParaRPr lang="pt-PT" b="0" dirty="0"/>
        </a:p>
      </dgm:t>
    </dgm:pt>
    <dgm:pt modelId="{1DE94DBD-4F3C-4085-A246-EC589729E39C}">
      <dgm:prSet phldrT="[Texto]"/>
      <dgm:spPr/>
      <dgm:t>
        <a:bodyPr/>
        <a:lstStyle/>
        <a:p>
          <a:r>
            <a:rPr lang="pt-PT" b="0" dirty="0" smtClean="0"/>
            <a:t>Acesso  dos docentes</a:t>
          </a:r>
          <a:endParaRPr lang="pt-PT" b="0" dirty="0"/>
        </a:p>
      </dgm:t>
    </dgm:pt>
    <dgm:pt modelId="{E3162675-4B6E-46D2-8636-42173FB681AF}" type="parTrans" cxnId="{72299488-7C91-483C-8086-6EF03EAEFFA2}">
      <dgm:prSet/>
      <dgm:spPr/>
      <dgm:t>
        <a:bodyPr/>
        <a:lstStyle/>
        <a:p>
          <a:endParaRPr lang="pt-PT" b="0"/>
        </a:p>
      </dgm:t>
    </dgm:pt>
    <dgm:pt modelId="{ED1824EB-A866-4948-BF4F-72C39DC04FCA}" type="sibTrans" cxnId="{72299488-7C91-483C-8086-6EF03EAEFFA2}">
      <dgm:prSet/>
      <dgm:spPr/>
      <dgm:t>
        <a:bodyPr/>
        <a:lstStyle/>
        <a:p>
          <a:endParaRPr lang="pt-PT" b="0" dirty="0"/>
        </a:p>
      </dgm:t>
    </dgm:pt>
    <dgm:pt modelId="{B8C54E25-9F08-48B4-91D2-8074E0377641}">
      <dgm:prSet phldrT="[Texto]"/>
      <dgm:spPr/>
      <dgm:t>
        <a:bodyPr/>
        <a:lstStyle/>
        <a:p>
          <a:r>
            <a:rPr lang="pt-PT" b="0" dirty="0" smtClean="0"/>
            <a:t>Divulgação dos dados globais</a:t>
          </a:r>
          <a:endParaRPr lang="pt-PT" b="0" dirty="0"/>
        </a:p>
      </dgm:t>
    </dgm:pt>
    <dgm:pt modelId="{28A3614C-71D2-4D6F-9FB8-41AD5A9DCC79}" type="parTrans" cxnId="{CD1BF610-6BB9-4467-BB19-8EDB282090F7}">
      <dgm:prSet/>
      <dgm:spPr/>
      <dgm:t>
        <a:bodyPr/>
        <a:lstStyle/>
        <a:p>
          <a:endParaRPr lang="pt-PT" b="0"/>
        </a:p>
      </dgm:t>
    </dgm:pt>
    <dgm:pt modelId="{E54D8F30-3681-49DC-ACFD-249F18582F47}" type="sibTrans" cxnId="{CD1BF610-6BB9-4467-BB19-8EDB282090F7}">
      <dgm:prSet/>
      <dgm:spPr/>
      <dgm:t>
        <a:bodyPr/>
        <a:lstStyle/>
        <a:p>
          <a:endParaRPr lang="pt-PT" b="0" dirty="0"/>
        </a:p>
      </dgm:t>
    </dgm:pt>
    <dgm:pt modelId="{E739D890-65DD-453D-B95F-575D934DE2B2}">
      <dgm:prSet phldrT="[Texto]"/>
      <dgm:spPr>
        <a:solidFill>
          <a:schemeClr val="accent4"/>
        </a:solidFill>
      </dgm:spPr>
      <dgm:t>
        <a:bodyPr/>
        <a:lstStyle/>
        <a:p>
          <a:r>
            <a:rPr lang="pt-PT" b="0" dirty="0" smtClean="0"/>
            <a:t>Plano de Melhoria</a:t>
          </a:r>
          <a:endParaRPr lang="pt-PT" b="0" dirty="0"/>
        </a:p>
      </dgm:t>
    </dgm:pt>
    <dgm:pt modelId="{D47ACB78-DF1E-4F4A-BB7A-DEFBBC6B1A98}" type="parTrans" cxnId="{6AD566B2-CA1E-489D-AD04-37EB09D940A7}">
      <dgm:prSet/>
      <dgm:spPr/>
      <dgm:t>
        <a:bodyPr/>
        <a:lstStyle/>
        <a:p>
          <a:endParaRPr lang="pt-PT" b="0"/>
        </a:p>
      </dgm:t>
    </dgm:pt>
    <dgm:pt modelId="{06ACB454-2643-4433-BF7A-E26431CA00FA}" type="sibTrans" cxnId="{6AD566B2-CA1E-489D-AD04-37EB09D940A7}">
      <dgm:prSet/>
      <dgm:spPr/>
      <dgm:t>
        <a:bodyPr/>
        <a:lstStyle/>
        <a:p>
          <a:endParaRPr lang="pt-PT" b="0"/>
        </a:p>
      </dgm:t>
    </dgm:pt>
    <dgm:pt modelId="{DA77623A-7617-4825-A400-F6592D08737E}">
      <dgm:prSet phldrT="[Texto]"/>
      <dgm:spPr>
        <a:solidFill>
          <a:schemeClr val="accent2"/>
        </a:solidFill>
      </dgm:spPr>
      <dgm:t>
        <a:bodyPr/>
        <a:lstStyle/>
        <a:p>
          <a:r>
            <a:rPr lang="pt-PT" b="0" dirty="0" smtClean="0"/>
            <a:t>1ª Framework (Janeiro)</a:t>
          </a:r>
          <a:endParaRPr lang="pt-PT" b="0" dirty="0"/>
        </a:p>
      </dgm:t>
    </dgm:pt>
    <dgm:pt modelId="{9E69B727-B834-4ECA-B8D8-79F8BFE9AA01}" type="parTrans" cxnId="{47AD95A8-7DDD-49CC-92AB-E93861915B1C}">
      <dgm:prSet/>
      <dgm:spPr/>
      <dgm:t>
        <a:bodyPr/>
        <a:lstStyle/>
        <a:p>
          <a:endParaRPr lang="pt-PT" b="0"/>
        </a:p>
      </dgm:t>
    </dgm:pt>
    <dgm:pt modelId="{541AA475-CDAA-41DA-BE04-94276CCF3E8B}" type="sibTrans" cxnId="{47AD95A8-7DDD-49CC-92AB-E93861915B1C}">
      <dgm:prSet/>
      <dgm:spPr/>
      <dgm:t>
        <a:bodyPr/>
        <a:lstStyle/>
        <a:p>
          <a:endParaRPr lang="pt-PT" b="0" dirty="0"/>
        </a:p>
      </dgm:t>
    </dgm:pt>
    <dgm:pt modelId="{2721CF19-B029-4FCE-AFCD-F06A18B71E8C}">
      <dgm:prSet phldrT="[Texto]"/>
      <dgm:spPr/>
      <dgm:t>
        <a:bodyPr/>
        <a:lstStyle/>
        <a:p>
          <a:r>
            <a:rPr lang="pt-PT" b="0" dirty="0" smtClean="0"/>
            <a:t>Reflexão Departamentos</a:t>
          </a:r>
          <a:endParaRPr lang="pt-PT" b="0" dirty="0"/>
        </a:p>
      </dgm:t>
    </dgm:pt>
    <dgm:pt modelId="{1ED3324B-51A6-4836-8935-CD588F7ECE7E}" type="parTrans" cxnId="{B1F165E2-00BD-4330-80FA-D1CE76B66743}">
      <dgm:prSet/>
      <dgm:spPr/>
      <dgm:t>
        <a:bodyPr/>
        <a:lstStyle/>
        <a:p>
          <a:endParaRPr lang="pt-PT" b="0"/>
        </a:p>
      </dgm:t>
    </dgm:pt>
    <dgm:pt modelId="{9B04AAB8-7D00-4167-AB31-D4322BFAB9B1}" type="sibTrans" cxnId="{B1F165E2-00BD-4330-80FA-D1CE76B66743}">
      <dgm:prSet/>
      <dgm:spPr/>
      <dgm:t>
        <a:bodyPr/>
        <a:lstStyle/>
        <a:p>
          <a:endParaRPr lang="pt-PT" b="0" dirty="0"/>
        </a:p>
      </dgm:t>
    </dgm:pt>
    <dgm:pt modelId="{6B23C9F9-0CC8-4160-A838-E517D510668D}">
      <dgm:prSet phldrT="[Texto]"/>
      <dgm:spPr>
        <a:solidFill>
          <a:schemeClr val="accent2"/>
        </a:solidFill>
      </dgm:spPr>
      <dgm:t>
        <a:bodyPr/>
        <a:lstStyle/>
        <a:p>
          <a:r>
            <a:rPr lang="pt-PT" b="0" dirty="0" smtClean="0"/>
            <a:t>2ª Framework (Abril)</a:t>
          </a:r>
          <a:endParaRPr lang="pt-PT" b="0" dirty="0"/>
        </a:p>
      </dgm:t>
    </dgm:pt>
    <dgm:pt modelId="{BD336B69-048B-4079-950D-30F305A18AFF}" type="parTrans" cxnId="{9FB44492-D39F-4582-AB50-836C56F6D5C9}">
      <dgm:prSet/>
      <dgm:spPr/>
      <dgm:t>
        <a:bodyPr/>
        <a:lstStyle/>
        <a:p>
          <a:endParaRPr lang="pt-PT" b="0"/>
        </a:p>
      </dgm:t>
    </dgm:pt>
    <dgm:pt modelId="{57FCAB5E-9C58-4AA5-BB88-7F590EA79F37}" type="sibTrans" cxnId="{9FB44492-D39F-4582-AB50-836C56F6D5C9}">
      <dgm:prSet/>
      <dgm:spPr/>
      <dgm:t>
        <a:bodyPr/>
        <a:lstStyle/>
        <a:p>
          <a:endParaRPr lang="pt-PT" b="0" dirty="0"/>
        </a:p>
      </dgm:t>
    </dgm:pt>
    <dgm:pt modelId="{71F45EAB-E96C-43A2-8630-5540C5B4E0AF}">
      <dgm:prSet phldrT="[Texto]"/>
      <dgm:spPr/>
      <dgm:t>
        <a:bodyPr/>
        <a:lstStyle/>
        <a:p>
          <a:r>
            <a:rPr lang="pt-PT" b="0" dirty="0" smtClean="0"/>
            <a:t>Acesso  dos docentes</a:t>
          </a:r>
          <a:endParaRPr lang="pt-PT" b="0" dirty="0"/>
        </a:p>
      </dgm:t>
    </dgm:pt>
    <dgm:pt modelId="{FF7BA151-053F-4547-97E9-DB973673DAD2}" type="parTrans" cxnId="{5DB38980-AAD2-4B11-9A95-A5BDC20C37AD}">
      <dgm:prSet/>
      <dgm:spPr/>
      <dgm:t>
        <a:bodyPr/>
        <a:lstStyle/>
        <a:p>
          <a:endParaRPr lang="pt-PT" b="0"/>
        </a:p>
      </dgm:t>
    </dgm:pt>
    <dgm:pt modelId="{474102A1-FFBB-45D0-97CC-E61088EC7939}" type="sibTrans" cxnId="{5DB38980-AAD2-4B11-9A95-A5BDC20C37AD}">
      <dgm:prSet/>
      <dgm:spPr/>
      <dgm:t>
        <a:bodyPr/>
        <a:lstStyle/>
        <a:p>
          <a:endParaRPr lang="pt-PT" b="0" dirty="0"/>
        </a:p>
      </dgm:t>
    </dgm:pt>
    <dgm:pt modelId="{ABFA7CE7-94E5-44AF-A632-E739855D94FF}" type="pres">
      <dgm:prSet presAssocID="{FB148039-2286-4F53-B701-981B72E0FCDC}" presName="Name0" presStyleCnt="0">
        <dgm:presLayoutVars>
          <dgm:dir/>
          <dgm:resizeHandles val="exact"/>
        </dgm:presLayoutVars>
      </dgm:prSet>
      <dgm:spPr/>
      <dgm:t>
        <a:bodyPr/>
        <a:lstStyle/>
        <a:p>
          <a:endParaRPr lang="pt-PT"/>
        </a:p>
      </dgm:t>
    </dgm:pt>
    <dgm:pt modelId="{39C10CB0-0174-42AB-B353-49E1AB8BE9C7}" type="pres">
      <dgm:prSet presAssocID="{5BE107F9-A388-43A7-9979-9B67D3CED79A}" presName="node" presStyleLbl="node1" presStyleIdx="0" presStyleCnt="10">
        <dgm:presLayoutVars>
          <dgm:bulletEnabled val="1"/>
        </dgm:presLayoutVars>
      </dgm:prSet>
      <dgm:spPr/>
      <dgm:t>
        <a:bodyPr/>
        <a:lstStyle/>
        <a:p>
          <a:endParaRPr lang="pt-PT"/>
        </a:p>
      </dgm:t>
    </dgm:pt>
    <dgm:pt modelId="{E218B00A-D031-42AF-A6E5-BFBE3F83428D}" type="pres">
      <dgm:prSet presAssocID="{F4C0D232-AEEB-4A20-9FBE-2BEABCFD3DE8}" presName="sibTrans" presStyleLbl="sibTrans1D1" presStyleIdx="0" presStyleCnt="9"/>
      <dgm:spPr/>
      <dgm:t>
        <a:bodyPr/>
        <a:lstStyle/>
        <a:p>
          <a:endParaRPr lang="pt-PT"/>
        </a:p>
      </dgm:t>
    </dgm:pt>
    <dgm:pt modelId="{3FEE2103-D16D-474C-801E-5C8F5C415438}" type="pres">
      <dgm:prSet presAssocID="{F4C0D232-AEEB-4A20-9FBE-2BEABCFD3DE8}" presName="connectorText" presStyleLbl="sibTrans1D1" presStyleIdx="0" presStyleCnt="9"/>
      <dgm:spPr/>
      <dgm:t>
        <a:bodyPr/>
        <a:lstStyle/>
        <a:p>
          <a:endParaRPr lang="pt-PT"/>
        </a:p>
      </dgm:t>
    </dgm:pt>
    <dgm:pt modelId="{47302151-591E-494D-B16F-1761D894187B}" type="pres">
      <dgm:prSet presAssocID="{DA77623A-7617-4825-A400-F6592D08737E}" presName="node" presStyleLbl="node1" presStyleIdx="1" presStyleCnt="10">
        <dgm:presLayoutVars>
          <dgm:bulletEnabled val="1"/>
        </dgm:presLayoutVars>
      </dgm:prSet>
      <dgm:spPr/>
      <dgm:t>
        <a:bodyPr/>
        <a:lstStyle/>
        <a:p>
          <a:endParaRPr lang="pt-PT"/>
        </a:p>
      </dgm:t>
    </dgm:pt>
    <dgm:pt modelId="{2E1D3BAD-8B4B-4EA3-9A37-D6CCAE172E12}" type="pres">
      <dgm:prSet presAssocID="{541AA475-CDAA-41DA-BE04-94276CCF3E8B}" presName="sibTrans" presStyleLbl="sibTrans1D1" presStyleIdx="1" presStyleCnt="9"/>
      <dgm:spPr/>
      <dgm:t>
        <a:bodyPr/>
        <a:lstStyle/>
        <a:p>
          <a:endParaRPr lang="pt-PT"/>
        </a:p>
      </dgm:t>
    </dgm:pt>
    <dgm:pt modelId="{E2AEA157-16D8-449F-AD5B-0F1A436DC700}" type="pres">
      <dgm:prSet presAssocID="{541AA475-CDAA-41DA-BE04-94276CCF3E8B}" presName="connectorText" presStyleLbl="sibTrans1D1" presStyleIdx="1" presStyleCnt="9"/>
      <dgm:spPr/>
      <dgm:t>
        <a:bodyPr/>
        <a:lstStyle/>
        <a:p>
          <a:endParaRPr lang="pt-PT"/>
        </a:p>
      </dgm:t>
    </dgm:pt>
    <dgm:pt modelId="{9F5D169B-F7E9-42E6-8BEA-60CA41DD24F5}" type="pres">
      <dgm:prSet presAssocID="{71F45EAB-E96C-43A2-8630-5540C5B4E0AF}" presName="node" presStyleLbl="node1" presStyleIdx="2" presStyleCnt="10">
        <dgm:presLayoutVars>
          <dgm:bulletEnabled val="1"/>
        </dgm:presLayoutVars>
      </dgm:prSet>
      <dgm:spPr/>
      <dgm:t>
        <a:bodyPr/>
        <a:lstStyle/>
        <a:p>
          <a:endParaRPr lang="pt-PT"/>
        </a:p>
      </dgm:t>
    </dgm:pt>
    <dgm:pt modelId="{05CEB271-4C21-4B70-B263-0E59FCFB9F98}" type="pres">
      <dgm:prSet presAssocID="{474102A1-FFBB-45D0-97CC-E61088EC7939}" presName="sibTrans" presStyleLbl="sibTrans1D1" presStyleIdx="2" presStyleCnt="9"/>
      <dgm:spPr/>
      <dgm:t>
        <a:bodyPr/>
        <a:lstStyle/>
        <a:p>
          <a:endParaRPr lang="pt-PT"/>
        </a:p>
      </dgm:t>
    </dgm:pt>
    <dgm:pt modelId="{58690541-5C77-4C8E-8D70-17C7A10DDE36}" type="pres">
      <dgm:prSet presAssocID="{474102A1-FFBB-45D0-97CC-E61088EC7939}" presName="connectorText" presStyleLbl="sibTrans1D1" presStyleIdx="2" presStyleCnt="9"/>
      <dgm:spPr/>
      <dgm:t>
        <a:bodyPr/>
        <a:lstStyle/>
        <a:p>
          <a:endParaRPr lang="pt-PT"/>
        </a:p>
      </dgm:t>
    </dgm:pt>
    <dgm:pt modelId="{778316E6-1A65-4CE7-AB8D-440C1A7932E4}" type="pres">
      <dgm:prSet presAssocID="{2721CF19-B029-4FCE-AFCD-F06A18B71E8C}" presName="node" presStyleLbl="node1" presStyleIdx="3" presStyleCnt="10">
        <dgm:presLayoutVars>
          <dgm:bulletEnabled val="1"/>
        </dgm:presLayoutVars>
      </dgm:prSet>
      <dgm:spPr/>
      <dgm:t>
        <a:bodyPr/>
        <a:lstStyle/>
        <a:p>
          <a:endParaRPr lang="pt-PT"/>
        </a:p>
      </dgm:t>
    </dgm:pt>
    <dgm:pt modelId="{CC517AFC-3E14-4970-9C14-D4479E44F8C9}" type="pres">
      <dgm:prSet presAssocID="{9B04AAB8-7D00-4167-AB31-D4322BFAB9B1}" presName="sibTrans" presStyleLbl="sibTrans1D1" presStyleIdx="3" presStyleCnt="9"/>
      <dgm:spPr/>
      <dgm:t>
        <a:bodyPr/>
        <a:lstStyle/>
        <a:p>
          <a:endParaRPr lang="pt-PT"/>
        </a:p>
      </dgm:t>
    </dgm:pt>
    <dgm:pt modelId="{8AF9D3AC-69CC-473C-85D4-1630CAE76386}" type="pres">
      <dgm:prSet presAssocID="{9B04AAB8-7D00-4167-AB31-D4322BFAB9B1}" presName="connectorText" presStyleLbl="sibTrans1D1" presStyleIdx="3" presStyleCnt="9"/>
      <dgm:spPr/>
      <dgm:t>
        <a:bodyPr/>
        <a:lstStyle/>
        <a:p>
          <a:endParaRPr lang="pt-PT"/>
        </a:p>
      </dgm:t>
    </dgm:pt>
    <dgm:pt modelId="{034DFFF0-7C4C-4169-8DB3-D2F71D20BE88}" type="pres">
      <dgm:prSet presAssocID="{6B23C9F9-0CC8-4160-A838-E517D510668D}" presName="node" presStyleLbl="node1" presStyleIdx="4" presStyleCnt="10">
        <dgm:presLayoutVars>
          <dgm:bulletEnabled val="1"/>
        </dgm:presLayoutVars>
      </dgm:prSet>
      <dgm:spPr/>
      <dgm:t>
        <a:bodyPr/>
        <a:lstStyle/>
        <a:p>
          <a:endParaRPr lang="pt-PT"/>
        </a:p>
      </dgm:t>
    </dgm:pt>
    <dgm:pt modelId="{9C68A992-41D6-40AA-85F0-84C620FD59E0}" type="pres">
      <dgm:prSet presAssocID="{57FCAB5E-9C58-4AA5-BB88-7F590EA79F37}" presName="sibTrans" presStyleLbl="sibTrans1D1" presStyleIdx="4" presStyleCnt="9"/>
      <dgm:spPr/>
      <dgm:t>
        <a:bodyPr/>
        <a:lstStyle/>
        <a:p>
          <a:endParaRPr lang="pt-PT"/>
        </a:p>
      </dgm:t>
    </dgm:pt>
    <dgm:pt modelId="{A6F169E7-06BF-4C3B-A7C7-BD03874BDCD2}" type="pres">
      <dgm:prSet presAssocID="{57FCAB5E-9C58-4AA5-BB88-7F590EA79F37}" presName="connectorText" presStyleLbl="sibTrans1D1" presStyleIdx="4" presStyleCnt="9"/>
      <dgm:spPr/>
      <dgm:t>
        <a:bodyPr/>
        <a:lstStyle/>
        <a:p>
          <a:endParaRPr lang="pt-PT"/>
        </a:p>
      </dgm:t>
    </dgm:pt>
    <dgm:pt modelId="{8B70AF1E-B594-46B3-9205-918C7377DA24}" type="pres">
      <dgm:prSet presAssocID="{B8C54E25-9F08-48B4-91D2-8074E0377641}" presName="node" presStyleLbl="node1" presStyleIdx="5" presStyleCnt="10">
        <dgm:presLayoutVars>
          <dgm:bulletEnabled val="1"/>
        </dgm:presLayoutVars>
      </dgm:prSet>
      <dgm:spPr/>
      <dgm:t>
        <a:bodyPr/>
        <a:lstStyle/>
        <a:p>
          <a:endParaRPr lang="pt-PT"/>
        </a:p>
      </dgm:t>
    </dgm:pt>
    <dgm:pt modelId="{D1A644D4-0341-42C7-90C2-59840A979A71}" type="pres">
      <dgm:prSet presAssocID="{E54D8F30-3681-49DC-ACFD-249F18582F47}" presName="sibTrans" presStyleLbl="sibTrans1D1" presStyleIdx="5" presStyleCnt="9"/>
      <dgm:spPr/>
      <dgm:t>
        <a:bodyPr/>
        <a:lstStyle/>
        <a:p>
          <a:endParaRPr lang="pt-PT"/>
        </a:p>
      </dgm:t>
    </dgm:pt>
    <dgm:pt modelId="{F8C6976C-669D-4719-9E50-0FE320C21BB2}" type="pres">
      <dgm:prSet presAssocID="{E54D8F30-3681-49DC-ACFD-249F18582F47}" presName="connectorText" presStyleLbl="sibTrans1D1" presStyleIdx="5" presStyleCnt="9"/>
      <dgm:spPr/>
      <dgm:t>
        <a:bodyPr/>
        <a:lstStyle/>
        <a:p>
          <a:endParaRPr lang="pt-PT"/>
        </a:p>
      </dgm:t>
    </dgm:pt>
    <dgm:pt modelId="{A4FE0256-DE6A-4044-AB5A-68CCA0A91736}" type="pres">
      <dgm:prSet presAssocID="{1DE94DBD-4F3C-4085-A246-EC589729E39C}" presName="node" presStyleLbl="node1" presStyleIdx="6" presStyleCnt="10">
        <dgm:presLayoutVars>
          <dgm:bulletEnabled val="1"/>
        </dgm:presLayoutVars>
      </dgm:prSet>
      <dgm:spPr/>
      <dgm:t>
        <a:bodyPr/>
        <a:lstStyle/>
        <a:p>
          <a:endParaRPr lang="pt-PT"/>
        </a:p>
      </dgm:t>
    </dgm:pt>
    <dgm:pt modelId="{8F8CFE3A-18A9-4A86-B7F3-DEFE69E9C0CD}" type="pres">
      <dgm:prSet presAssocID="{ED1824EB-A866-4948-BF4F-72C39DC04FCA}" presName="sibTrans" presStyleLbl="sibTrans1D1" presStyleIdx="6" presStyleCnt="9"/>
      <dgm:spPr/>
      <dgm:t>
        <a:bodyPr/>
        <a:lstStyle/>
        <a:p>
          <a:endParaRPr lang="pt-PT"/>
        </a:p>
      </dgm:t>
    </dgm:pt>
    <dgm:pt modelId="{BDB98034-6310-4265-A07F-8C6B75DD0587}" type="pres">
      <dgm:prSet presAssocID="{ED1824EB-A866-4948-BF4F-72C39DC04FCA}" presName="connectorText" presStyleLbl="sibTrans1D1" presStyleIdx="6" presStyleCnt="9"/>
      <dgm:spPr/>
      <dgm:t>
        <a:bodyPr/>
        <a:lstStyle/>
        <a:p>
          <a:endParaRPr lang="pt-PT"/>
        </a:p>
      </dgm:t>
    </dgm:pt>
    <dgm:pt modelId="{FC687B29-3500-4F96-A50B-D46CA20DDE6F}" type="pres">
      <dgm:prSet presAssocID="{6D2A8E1B-42C9-483A-B433-286278356183}" presName="node" presStyleLbl="node1" presStyleIdx="7" presStyleCnt="10">
        <dgm:presLayoutVars>
          <dgm:bulletEnabled val="1"/>
        </dgm:presLayoutVars>
      </dgm:prSet>
      <dgm:spPr/>
      <dgm:t>
        <a:bodyPr/>
        <a:lstStyle/>
        <a:p>
          <a:endParaRPr lang="pt-PT"/>
        </a:p>
      </dgm:t>
    </dgm:pt>
    <dgm:pt modelId="{2EE06482-257A-4CE4-8EC2-1B86BB626FF3}" type="pres">
      <dgm:prSet presAssocID="{3BC36975-4A5C-4609-AEF8-D4F5803C7B8C}" presName="sibTrans" presStyleLbl="sibTrans1D1" presStyleIdx="7" presStyleCnt="9"/>
      <dgm:spPr/>
      <dgm:t>
        <a:bodyPr/>
        <a:lstStyle/>
        <a:p>
          <a:endParaRPr lang="pt-PT"/>
        </a:p>
      </dgm:t>
    </dgm:pt>
    <dgm:pt modelId="{67EEDA3A-6C57-4B42-B08D-4248BBC2F64F}" type="pres">
      <dgm:prSet presAssocID="{3BC36975-4A5C-4609-AEF8-D4F5803C7B8C}" presName="connectorText" presStyleLbl="sibTrans1D1" presStyleIdx="7" presStyleCnt="9"/>
      <dgm:spPr/>
      <dgm:t>
        <a:bodyPr/>
        <a:lstStyle/>
        <a:p>
          <a:endParaRPr lang="pt-PT"/>
        </a:p>
      </dgm:t>
    </dgm:pt>
    <dgm:pt modelId="{B4B7C4E6-755A-4591-A8C5-DC8FF76FA1E2}" type="pres">
      <dgm:prSet presAssocID="{67E51FBC-A66A-4C5A-8F45-0ABB6F5CC63D}" presName="node" presStyleLbl="node1" presStyleIdx="8" presStyleCnt="10">
        <dgm:presLayoutVars>
          <dgm:bulletEnabled val="1"/>
        </dgm:presLayoutVars>
      </dgm:prSet>
      <dgm:spPr/>
      <dgm:t>
        <a:bodyPr/>
        <a:lstStyle/>
        <a:p>
          <a:endParaRPr lang="pt-PT"/>
        </a:p>
      </dgm:t>
    </dgm:pt>
    <dgm:pt modelId="{097034F2-A9A6-43D0-BF30-144D70A5B306}" type="pres">
      <dgm:prSet presAssocID="{50B74C91-4587-40F8-857A-A4811CBDA1AD}" presName="sibTrans" presStyleLbl="sibTrans1D1" presStyleIdx="8" presStyleCnt="9"/>
      <dgm:spPr/>
      <dgm:t>
        <a:bodyPr/>
        <a:lstStyle/>
        <a:p>
          <a:endParaRPr lang="pt-PT"/>
        </a:p>
      </dgm:t>
    </dgm:pt>
    <dgm:pt modelId="{42F0C835-1AF2-416E-9FE6-FA6645FC299B}" type="pres">
      <dgm:prSet presAssocID="{50B74C91-4587-40F8-857A-A4811CBDA1AD}" presName="connectorText" presStyleLbl="sibTrans1D1" presStyleIdx="8" presStyleCnt="9"/>
      <dgm:spPr/>
      <dgm:t>
        <a:bodyPr/>
        <a:lstStyle/>
        <a:p>
          <a:endParaRPr lang="pt-PT"/>
        </a:p>
      </dgm:t>
    </dgm:pt>
    <dgm:pt modelId="{A8206078-47CE-4F40-A7AD-E734B359DE89}" type="pres">
      <dgm:prSet presAssocID="{E739D890-65DD-453D-B95F-575D934DE2B2}" presName="node" presStyleLbl="node1" presStyleIdx="9" presStyleCnt="10">
        <dgm:presLayoutVars>
          <dgm:bulletEnabled val="1"/>
        </dgm:presLayoutVars>
      </dgm:prSet>
      <dgm:spPr/>
      <dgm:t>
        <a:bodyPr/>
        <a:lstStyle/>
        <a:p>
          <a:endParaRPr lang="pt-PT"/>
        </a:p>
      </dgm:t>
    </dgm:pt>
  </dgm:ptLst>
  <dgm:cxnLst>
    <dgm:cxn modelId="{AE5681DF-DA8F-4DF6-81C4-E8FF6ADAEEA7}" type="presOf" srcId="{474102A1-FFBB-45D0-97CC-E61088EC7939}" destId="{05CEB271-4C21-4B70-B263-0E59FCFB9F98}" srcOrd="0" destOrd="0" presId="urn:microsoft.com/office/officeart/2005/8/layout/bProcess3"/>
    <dgm:cxn modelId="{C5FF2FBA-A24D-4C23-918E-97607B4F7F7E}" type="presOf" srcId="{E54D8F30-3681-49DC-ACFD-249F18582F47}" destId="{F8C6976C-669D-4719-9E50-0FE320C21BB2}" srcOrd="1" destOrd="0" presId="urn:microsoft.com/office/officeart/2005/8/layout/bProcess3"/>
    <dgm:cxn modelId="{958881E8-CC7C-46CA-B602-A8A59CD8DE71}" type="presOf" srcId="{6B23C9F9-0CC8-4160-A838-E517D510668D}" destId="{034DFFF0-7C4C-4169-8DB3-D2F71D20BE88}" srcOrd="0" destOrd="0" presId="urn:microsoft.com/office/officeart/2005/8/layout/bProcess3"/>
    <dgm:cxn modelId="{5DB38980-AAD2-4B11-9A95-A5BDC20C37AD}" srcId="{FB148039-2286-4F53-B701-981B72E0FCDC}" destId="{71F45EAB-E96C-43A2-8630-5540C5B4E0AF}" srcOrd="2" destOrd="0" parTransId="{FF7BA151-053F-4547-97E9-DB973673DAD2}" sibTransId="{474102A1-FFBB-45D0-97CC-E61088EC7939}"/>
    <dgm:cxn modelId="{B1F165E2-00BD-4330-80FA-D1CE76B66743}" srcId="{FB148039-2286-4F53-B701-981B72E0FCDC}" destId="{2721CF19-B029-4FCE-AFCD-F06A18B71E8C}" srcOrd="3" destOrd="0" parTransId="{1ED3324B-51A6-4836-8935-CD588F7ECE7E}" sibTransId="{9B04AAB8-7D00-4167-AB31-D4322BFAB9B1}"/>
    <dgm:cxn modelId="{60FDD052-5AE5-4EBE-9DE9-51633FB79268}" srcId="{FB148039-2286-4F53-B701-981B72E0FCDC}" destId="{67E51FBC-A66A-4C5A-8F45-0ABB6F5CC63D}" srcOrd="8" destOrd="0" parTransId="{3838D926-2601-45CC-A542-3AEEFEE4C9DA}" sibTransId="{50B74C91-4587-40F8-857A-A4811CBDA1AD}"/>
    <dgm:cxn modelId="{85D635F5-046C-4C6D-A687-3C2D2720E65D}" type="presOf" srcId="{57FCAB5E-9C58-4AA5-BB88-7F590EA79F37}" destId="{A6F169E7-06BF-4C3B-A7C7-BD03874BDCD2}" srcOrd="1" destOrd="0" presId="urn:microsoft.com/office/officeart/2005/8/layout/bProcess3"/>
    <dgm:cxn modelId="{0323E13C-48BB-4028-8AD0-685980432F74}" type="presOf" srcId="{474102A1-FFBB-45D0-97CC-E61088EC7939}" destId="{58690541-5C77-4C8E-8D70-17C7A10DDE36}" srcOrd="1" destOrd="0" presId="urn:microsoft.com/office/officeart/2005/8/layout/bProcess3"/>
    <dgm:cxn modelId="{7C90ECC7-5B98-42C1-850C-70111BA52184}" srcId="{FB148039-2286-4F53-B701-981B72E0FCDC}" destId="{5BE107F9-A388-43A7-9979-9B67D3CED79A}" srcOrd="0" destOrd="0" parTransId="{07E5270F-0C9B-4758-BB7D-7FE69C1D3B30}" sibTransId="{F4C0D232-AEEB-4A20-9FBE-2BEABCFD3DE8}"/>
    <dgm:cxn modelId="{6AD566B2-CA1E-489D-AD04-37EB09D940A7}" srcId="{FB148039-2286-4F53-B701-981B72E0FCDC}" destId="{E739D890-65DD-453D-B95F-575D934DE2B2}" srcOrd="9" destOrd="0" parTransId="{D47ACB78-DF1E-4F4A-BB7A-DEFBBC6B1A98}" sibTransId="{06ACB454-2643-4433-BF7A-E26431CA00FA}"/>
    <dgm:cxn modelId="{8D77532E-04BE-48CD-A744-4F1AE7CAC298}" type="presOf" srcId="{5BE107F9-A388-43A7-9979-9B67D3CED79A}" destId="{39C10CB0-0174-42AB-B353-49E1AB8BE9C7}" srcOrd="0" destOrd="0" presId="urn:microsoft.com/office/officeart/2005/8/layout/bProcess3"/>
    <dgm:cxn modelId="{9CFD2500-19FA-4C62-8A57-4659FED0AD93}" type="presOf" srcId="{50B74C91-4587-40F8-857A-A4811CBDA1AD}" destId="{42F0C835-1AF2-416E-9FE6-FA6645FC299B}" srcOrd="1" destOrd="0" presId="urn:microsoft.com/office/officeart/2005/8/layout/bProcess3"/>
    <dgm:cxn modelId="{ED0FAC27-A014-4530-B514-BD2DD4F2175A}" type="presOf" srcId="{71F45EAB-E96C-43A2-8630-5540C5B4E0AF}" destId="{9F5D169B-F7E9-42E6-8BEA-60CA41DD24F5}" srcOrd="0" destOrd="0" presId="urn:microsoft.com/office/officeart/2005/8/layout/bProcess3"/>
    <dgm:cxn modelId="{34711A00-EE20-4071-95F3-016A34D50118}" type="presOf" srcId="{ED1824EB-A866-4948-BF4F-72C39DC04FCA}" destId="{BDB98034-6310-4265-A07F-8C6B75DD0587}" srcOrd="1" destOrd="0" presId="urn:microsoft.com/office/officeart/2005/8/layout/bProcess3"/>
    <dgm:cxn modelId="{CD1BF610-6BB9-4467-BB19-8EDB282090F7}" srcId="{FB148039-2286-4F53-B701-981B72E0FCDC}" destId="{B8C54E25-9F08-48B4-91D2-8074E0377641}" srcOrd="5" destOrd="0" parTransId="{28A3614C-71D2-4D6F-9FB8-41AD5A9DCC79}" sibTransId="{E54D8F30-3681-49DC-ACFD-249F18582F47}"/>
    <dgm:cxn modelId="{E8E97220-8DB3-4E28-8844-6C5B847EF963}" type="presOf" srcId="{ED1824EB-A866-4948-BF4F-72C39DC04FCA}" destId="{8F8CFE3A-18A9-4A86-B7F3-DEFE69E9C0CD}" srcOrd="0" destOrd="0" presId="urn:microsoft.com/office/officeart/2005/8/layout/bProcess3"/>
    <dgm:cxn modelId="{659416D9-8B68-4ED2-B1E5-24B1DADFE8E7}" type="presOf" srcId="{9B04AAB8-7D00-4167-AB31-D4322BFAB9B1}" destId="{CC517AFC-3E14-4970-9C14-D4479E44F8C9}" srcOrd="0" destOrd="0" presId="urn:microsoft.com/office/officeart/2005/8/layout/bProcess3"/>
    <dgm:cxn modelId="{72299488-7C91-483C-8086-6EF03EAEFFA2}" srcId="{FB148039-2286-4F53-B701-981B72E0FCDC}" destId="{1DE94DBD-4F3C-4085-A246-EC589729E39C}" srcOrd="6" destOrd="0" parTransId="{E3162675-4B6E-46D2-8636-42173FB681AF}" sibTransId="{ED1824EB-A866-4948-BF4F-72C39DC04FCA}"/>
    <dgm:cxn modelId="{C43EE5E3-5F8D-4B93-A632-4BA0C18826BB}" srcId="{FB148039-2286-4F53-B701-981B72E0FCDC}" destId="{6D2A8E1B-42C9-483A-B433-286278356183}" srcOrd="7" destOrd="0" parTransId="{E1ED06D8-CBA8-4CF4-8995-C3340C38CBE8}" sibTransId="{3BC36975-4A5C-4609-AEF8-D4F5803C7B8C}"/>
    <dgm:cxn modelId="{9FCCBE41-C36D-41C3-A168-97C158D27DDA}" type="presOf" srcId="{541AA475-CDAA-41DA-BE04-94276CCF3E8B}" destId="{2E1D3BAD-8B4B-4EA3-9A37-D6CCAE172E12}" srcOrd="0" destOrd="0" presId="urn:microsoft.com/office/officeart/2005/8/layout/bProcess3"/>
    <dgm:cxn modelId="{33CB7F6F-DDA9-4D4C-BCB9-9C6E9B087D22}" type="presOf" srcId="{FB148039-2286-4F53-B701-981B72E0FCDC}" destId="{ABFA7CE7-94E5-44AF-A632-E739855D94FF}" srcOrd="0" destOrd="0" presId="urn:microsoft.com/office/officeart/2005/8/layout/bProcess3"/>
    <dgm:cxn modelId="{9FB44492-D39F-4582-AB50-836C56F6D5C9}" srcId="{FB148039-2286-4F53-B701-981B72E0FCDC}" destId="{6B23C9F9-0CC8-4160-A838-E517D510668D}" srcOrd="4" destOrd="0" parTransId="{BD336B69-048B-4079-950D-30F305A18AFF}" sibTransId="{57FCAB5E-9C58-4AA5-BB88-7F590EA79F37}"/>
    <dgm:cxn modelId="{0FCDA1D9-1265-40E6-BB93-226E23A72421}" type="presOf" srcId="{F4C0D232-AEEB-4A20-9FBE-2BEABCFD3DE8}" destId="{E218B00A-D031-42AF-A6E5-BFBE3F83428D}" srcOrd="0" destOrd="0" presId="urn:microsoft.com/office/officeart/2005/8/layout/bProcess3"/>
    <dgm:cxn modelId="{7309473E-C748-406C-B55E-3274A2E842B3}" type="presOf" srcId="{57FCAB5E-9C58-4AA5-BB88-7F590EA79F37}" destId="{9C68A992-41D6-40AA-85F0-84C620FD59E0}" srcOrd="0" destOrd="0" presId="urn:microsoft.com/office/officeart/2005/8/layout/bProcess3"/>
    <dgm:cxn modelId="{7FEC61BC-C007-4CDE-BC75-532B75D08466}" type="presOf" srcId="{B8C54E25-9F08-48B4-91D2-8074E0377641}" destId="{8B70AF1E-B594-46B3-9205-918C7377DA24}" srcOrd="0" destOrd="0" presId="urn:microsoft.com/office/officeart/2005/8/layout/bProcess3"/>
    <dgm:cxn modelId="{FE0957CE-5D86-4E14-BF95-019EB448B11E}" type="presOf" srcId="{F4C0D232-AEEB-4A20-9FBE-2BEABCFD3DE8}" destId="{3FEE2103-D16D-474C-801E-5C8F5C415438}" srcOrd="1" destOrd="0" presId="urn:microsoft.com/office/officeart/2005/8/layout/bProcess3"/>
    <dgm:cxn modelId="{560E5DCA-10D7-4F26-ADAE-8D6D761023DC}" type="presOf" srcId="{E739D890-65DD-453D-B95F-575D934DE2B2}" destId="{A8206078-47CE-4F40-A7AD-E734B359DE89}" srcOrd="0" destOrd="0" presId="urn:microsoft.com/office/officeart/2005/8/layout/bProcess3"/>
    <dgm:cxn modelId="{6531B7D2-916C-4F06-9B54-C78850D419DC}" type="presOf" srcId="{3BC36975-4A5C-4609-AEF8-D4F5803C7B8C}" destId="{2EE06482-257A-4CE4-8EC2-1B86BB626FF3}" srcOrd="0" destOrd="0" presId="urn:microsoft.com/office/officeart/2005/8/layout/bProcess3"/>
    <dgm:cxn modelId="{0B087D55-69CF-4210-8F00-AA62C2E98F21}" type="presOf" srcId="{DA77623A-7617-4825-A400-F6592D08737E}" destId="{47302151-591E-494D-B16F-1761D894187B}" srcOrd="0" destOrd="0" presId="urn:microsoft.com/office/officeart/2005/8/layout/bProcess3"/>
    <dgm:cxn modelId="{6C19BDFE-CFF4-4524-A180-28A88184462F}" type="presOf" srcId="{E54D8F30-3681-49DC-ACFD-249F18582F47}" destId="{D1A644D4-0341-42C7-90C2-59840A979A71}" srcOrd="0" destOrd="0" presId="urn:microsoft.com/office/officeart/2005/8/layout/bProcess3"/>
    <dgm:cxn modelId="{B3C26625-CADD-4340-9513-80F744395593}" type="presOf" srcId="{50B74C91-4587-40F8-857A-A4811CBDA1AD}" destId="{097034F2-A9A6-43D0-BF30-144D70A5B306}" srcOrd="0" destOrd="0" presId="urn:microsoft.com/office/officeart/2005/8/layout/bProcess3"/>
    <dgm:cxn modelId="{14A7B095-2F09-410B-B607-956B0408C0D9}" type="presOf" srcId="{6D2A8E1B-42C9-483A-B433-286278356183}" destId="{FC687B29-3500-4F96-A50B-D46CA20DDE6F}" srcOrd="0" destOrd="0" presId="urn:microsoft.com/office/officeart/2005/8/layout/bProcess3"/>
    <dgm:cxn modelId="{AD10C950-95AA-4C6B-B5D9-64285C9C1E63}" type="presOf" srcId="{67E51FBC-A66A-4C5A-8F45-0ABB6F5CC63D}" destId="{B4B7C4E6-755A-4591-A8C5-DC8FF76FA1E2}" srcOrd="0" destOrd="0" presId="urn:microsoft.com/office/officeart/2005/8/layout/bProcess3"/>
    <dgm:cxn modelId="{9C34CF56-B6DB-4090-AD71-D08F1A23CC07}" type="presOf" srcId="{2721CF19-B029-4FCE-AFCD-F06A18B71E8C}" destId="{778316E6-1A65-4CE7-AB8D-440C1A7932E4}" srcOrd="0" destOrd="0" presId="urn:microsoft.com/office/officeart/2005/8/layout/bProcess3"/>
    <dgm:cxn modelId="{31173046-53CC-4171-9676-D7CE11EEEB3E}" type="presOf" srcId="{1DE94DBD-4F3C-4085-A246-EC589729E39C}" destId="{A4FE0256-DE6A-4044-AB5A-68CCA0A91736}" srcOrd="0" destOrd="0" presId="urn:microsoft.com/office/officeart/2005/8/layout/bProcess3"/>
    <dgm:cxn modelId="{83DECAF2-D436-4B39-A072-A1B125EA805E}" type="presOf" srcId="{541AA475-CDAA-41DA-BE04-94276CCF3E8B}" destId="{E2AEA157-16D8-449F-AD5B-0F1A436DC700}" srcOrd="1" destOrd="0" presId="urn:microsoft.com/office/officeart/2005/8/layout/bProcess3"/>
    <dgm:cxn modelId="{6546617D-0D84-446E-A6F1-E3E37FB30D6C}" type="presOf" srcId="{3BC36975-4A5C-4609-AEF8-D4F5803C7B8C}" destId="{67EEDA3A-6C57-4B42-B08D-4248BBC2F64F}" srcOrd="1" destOrd="0" presId="urn:microsoft.com/office/officeart/2005/8/layout/bProcess3"/>
    <dgm:cxn modelId="{47AD95A8-7DDD-49CC-92AB-E93861915B1C}" srcId="{FB148039-2286-4F53-B701-981B72E0FCDC}" destId="{DA77623A-7617-4825-A400-F6592D08737E}" srcOrd="1" destOrd="0" parTransId="{9E69B727-B834-4ECA-B8D8-79F8BFE9AA01}" sibTransId="{541AA475-CDAA-41DA-BE04-94276CCF3E8B}"/>
    <dgm:cxn modelId="{3C52F147-E55D-4890-A7EB-B35624C8DD6C}" type="presOf" srcId="{9B04AAB8-7D00-4167-AB31-D4322BFAB9B1}" destId="{8AF9D3AC-69CC-473C-85D4-1630CAE76386}" srcOrd="1" destOrd="0" presId="urn:microsoft.com/office/officeart/2005/8/layout/bProcess3"/>
    <dgm:cxn modelId="{232F5444-9779-478B-9580-59AFE89B8B5D}" type="presParOf" srcId="{ABFA7CE7-94E5-44AF-A632-E739855D94FF}" destId="{39C10CB0-0174-42AB-B353-49E1AB8BE9C7}" srcOrd="0" destOrd="0" presId="urn:microsoft.com/office/officeart/2005/8/layout/bProcess3"/>
    <dgm:cxn modelId="{B9F51029-1791-4019-BA88-4F113FD9088F}" type="presParOf" srcId="{ABFA7CE7-94E5-44AF-A632-E739855D94FF}" destId="{E218B00A-D031-42AF-A6E5-BFBE3F83428D}" srcOrd="1" destOrd="0" presId="urn:microsoft.com/office/officeart/2005/8/layout/bProcess3"/>
    <dgm:cxn modelId="{3C9C985E-D222-41D2-9B77-302E9BF30124}" type="presParOf" srcId="{E218B00A-D031-42AF-A6E5-BFBE3F83428D}" destId="{3FEE2103-D16D-474C-801E-5C8F5C415438}" srcOrd="0" destOrd="0" presId="urn:microsoft.com/office/officeart/2005/8/layout/bProcess3"/>
    <dgm:cxn modelId="{840F8F77-39BE-4AB3-9787-BEC6743D98E3}" type="presParOf" srcId="{ABFA7CE7-94E5-44AF-A632-E739855D94FF}" destId="{47302151-591E-494D-B16F-1761D894187B}" srcOrd="2" destOrd="0" presId="urn:microsoft.com/office/officeart/2005/8/layout/bProcess3"/>
    <dgm:cxn modelId="{6DFCAAF7-F01D-45B2-BA69-569FD910ADD5}" type="presParOf" srcId="{ABFA7CE7-94E5-44AF-A632-E739855D94FF}" destId="{2E1D3BAD-8B4B-4EA3-9A37-D6CCAE172E12}" srcOrd="3" destOrd="0" presId="urn:microsoft.com/office/officeart/2005/8/layout/bProcess3"/>
    <dgm:cxn modelId="{1B6CB3CA-EAED-459E-94A1-78D226F98834}" type="presParOf" srcId="{2E1D3BAD-8B4B-4EA3-9A37-D6CCAE172E12}" destId="{E2AEA157-16D8-449F-AD5B-0F1A436DC700}" srcOrd="0" destOrd="0" presId="urn:microsoft.com/office/officeart/2005/8/layout/bProcess3"/>
    <dgm:cxn modelId="{D0D87CA2-5DBF-48EA-93F1-5572EB37E39C}" type="presParOf" srcId="{ABFA7CE7-94E5-44AF-A632-E739855D94FF}" destId="{9F5D169B-F7E9-42E6-8BEA-60CA41DD24F5}" srcOrd="4" destOrd="0" presId="urn:microsoft.com/office/officeart/2005/8/layout/bProcess3"/>
    <dgm:cxn modelId="{EA2A9E3E-F648-4DEC-8077-801D3CBC5F6F}" type="presParOf" srcId="{ABFA7CE7-94E5-44AF-A632-E739855D94FF}" destId="{05CEB271-4C21-4B70-B263-0E59FCFB9F98}" srcOrd="5" destOrd="0" presId="urn:microsoft.com/office/officeart/2005/8/layout/bProcess3"/>
    <dgm:cxn modelId="{0E1A7879-5B07-4B6D-ADB2-88F3EE3D603A}" type="presParOf" srcId="{05CEB271-4C21-4B70-B263-0E59FCFB9F98}" destId="{58690541-5C77-4C8E-8D70-17C7A10DDE36}" srcOrd="0" destOrd="0" presId="urn:microsoft.com/office/officeart/2005/8/layout/bProcess3"/>
    <dgm:cxn modelId="{C63154AE-074C-4451-8389-846E89EE409B}" type="presParOf" srcId="{ABFA7CE7-94E5-44AF-A632-E739855D94FF}" destId="{778316E6-1A65-4CE7-AB8D-440C1A7932E4}" srcOrd="6" destOrd="0" presId="urn:microsoft.com/office/officeart/2005/8/layout/bProcess3"/>
    <dgm:cxn modelId="{6C863924-7214-4539-A08F-7C463EE9F4B2}" type="presParOf" srcId="{ABFA7CE7-94E5-44AF-A632-E739855D94FF}" destId="{CC517AFC-3E14-4970-9C14-D4479E44F8C9}" srcOrd="7" destOrd="0" presId="urn:microsoft.com/office/officeart/2005/8/layout/bProcess3"/>
    <dgm:cxn modelId="{41C9C7B8-FE28-44C1-ACE5-D6E5426A923C}" type="presParOf" srcId="{CC517AFC-3E14-4970-9C14-D4479E44F8C9}" destId="{8AF9D3AC-69CC-473C-85D4-1630CAE76386}" srcOrd="0" destOrd="0" presId="urn:microsoft.com/office/officeart/2005/8/layout/bProcess3"/>
    <dgm:cxn modelId="{1EFB3E49-EBD4-4BB8-AF2F-6871F3A73F90}" type="presParOf" srcId="{ABFA7CE7-94E5-44AF-A632-E739855D94FF}" destId="{034DFFF0-7C4C-4169-8DB3-D2F71D20BE88}" srcOrd="8" destOrd="0" presId="urn:microsoft.com/office/officeart/2005/8/layout/bProcess3"/>
    <dgm:cxn modelId="{2647AA5A-D30D-4A52-A692-7EDA562AB93D}" type="presParOf" srcId="{ABFA7CE7-94E5-44AF-A632-E739855D94FF}" destId="{9C68A992-41D6-40AA-85F0-84C620FD59E0}" srcOrd="9" destOrd="0" presId="urn:microsoft.com/office/officeart/2005/8/layout/bProcess3"/>
    <dgm:cxn modelId="{5F997A1D-4C62-460D-A9D6-3B2B511AB228}" type="presParOf" srcId="{9C68A992-41D6-40AA-85F0-84C620FD59E0}" destId="{A6F169E7-06BF-4C3B-A7C7-BD03874BDCD2}" srcOrd="0" destOrd="0" presId="urn:microsoft.com/office/officeart/2005/8/layout/bProcess3"/>
    <dgm:cxn modelId="{28681158-27A9-4E92-8F87-3FA6E73E6BAA}" type="presParOf" srcId="{ABFA7CE7-94E5-44AF-A632-E739855D94FF}" destId="{8B70AF1E-B594-46B3-9205-918C7377DA24}" srcOrd="10" destOrd="0" presId="urn:microsoft.com/office/officeart/2005/8/layout/bProcess3"/>
    <dgm:cxn modelId="{F969C206-018F-4813-AA6D-E81974A028DA}" type="presParOf" srcId="{ABFA7CE7-94E5-44AF-A632-E739855D94FF}" destId="{D1A644D4-0341-42C7-90C2-59840A979A71}" srcOrd="11" destOrd="0" presId="urn:microsoft.com/office/officeart/2005/8/layout/bProcess3"/>
    <dgm:cxn modelId="{DD426814-31A4-4205-8BEE-D3A3BB5CE369}" type="presParOf" srcId="{D1A644D4-0341-42C7-90C2-59840A979A71}" destId="{F8C6976C-669D-4719-9E50-0FE320C21BB2}" srcOrd="0" destOrd="0" presId="urn:microsoft.com/office/officeart/2005/8/layout/bProcess3"/>
    <dgm:cxn modelId="{5EAD807A-FB64-4DF6-BD33-9AB9583D161B}" type="presParOf" srcId="{ABFA7CE7-94E5-44AF-A632-E739855D94FF}" destId="{A4FE0256-DE6A-4044-AB5A-68CCA0A91736}" srcOrd="12" destOrd="0" presId="urn:microsoft.com/office/officeart/2005/8/layout/bProcess3"/>
    <dgm:cxn modelId="{93A20679-F439-4CDA-BA10-4ACD3A5D2E0B}" type="presParOf" srcId="{ABFA7CE7-94E5-44AF-A632-E739855D94FF}" destId="{8F8CFE3A-18A9-4A86-B7F3-DEFE69E9C0CD}" srcOrd="13" destOrd="0" presId="urn:microsoft.com/office/officeart/2005/8/layout/bProcess3"/>
    <dgm:cxn modelId="{1CFDCA08-1D46-4AA8-A07F-15A3A0A48816}" type="presParOf" srcId="{8F8CFE3A-18A9-4A86-B7F3-DEFE69E9C0CD}" destId="{BDB98034-6310-4265-A07F-8C6B75DD0587}" srcOrd="0" destOrd="0" presId="urn:microsoft.com/office/officeart/2005/8/layout/bProcess3"/>
    <dgm:cxn modelId="{F11DA2B2-0A21-4E80-90D9-D52CE6F7C2EB}" type="presParOf" srcId="{ABFA7CE7-94E5-44AF-A632-E739855D94FF}" destId="{FC687B29-3500-4F96-A50B-D46CA20DDE6F}" srcOrd="14" destOrd="0" presId="urn:microsoft.com/office/officeart/2005/8/layout/bProcess3"/>
    <dgm:cxn modelId="{BB4B3515-4D80-4BEC-B4BD-8ADD140CA8CF}" type="presParOf" srcId="{ABFA7CE7-94E5-44AF-A632-E739855D94FF}" destId="{2EE06482-257A-4CE4-8EC2-1B86BB626FF3}" srcOrd="15" destOrd="0" presId="urn:microsoft.com/office/officeart/2005/8/layout/bProcess3"/>
    <dgm:cxn modelId="{527D06BF-56E1-46DD-A9A8-08C4DA10E12A}" type="presParOf" srcId="{2EE06482-257A-4CE4-8EC2-1B86BB626FF3}" destId="{67EEDA3A-6C57-4B42-B08D-4248BBC2F64F}" srcOrd="0" destOrd="0" presId="urn:microsoft.com/office/officeart/2005/8/layout/bProcess3"/>
    <dgm:cxn modelId="{BE0E9926-5F21-4DDA-B03F-32CFC75BAEE0}" type="presParOf" srcId="{ABFA7CE7-94E5-44AF-A632-E739855D94FF}" destId="{B4B7C4E6-755A-4591-A8C5-DC8FF76FA1E2}" srcOrd="16" destOrd="0" presId="urn:microsoft.com/office/officeart/2005/8/layout/bProcess3"/>
    <dgm:cxn modelId="{ED10188E-A38E-4D3B-A5C3-F92AE5895D03}" type="presParOf" srcId="{ABFA7CE7-94E5-44AF-A632-E739855D94FF}" destId="{097034F2-A9A6-43D0-BF30-144D70A5B306}" srcOrd="17" destOrd="0" presId="urn:microsoft.com/office/officeart/2005/8/layout/bProcess3"/>
    <dgm:cxn modelId="{B3FB044B-E2D3-4C3C-8F95-6FBE4FD97804}" type="presParOf" srcId="{097034F2-A9A6-43D0-BF30-144D70A5B306}" destId="{42F0C835-1AF2-416E-9FE6-FA6645FC299B}" srcOrd="0" destOrd="0" presId="urn:microsoft.com/office/officeart/2005/8/layout/bProcess3"/>
    <dgm:cxn modelId="{8A939C5B-8526-4D89-B80A-ED73BFD0D55C}" type="presParOf" srcId="{ABFA7CE7-94E5-44AF-A632-E739855D94FF}" destId="{A8206078-47CE-4F40-A7AD-E734B359DE89}" srcOrd="1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1C32FBF-6A06-4026-8100-2DB2A0D06F94}" type="doc">
      <dgm:prSet loTypeId="urn:microsoft.com/office/officeart/2005/8/layout/bProcess3" loCatId="process" qsTypeId="urn:microsoft.com/office/officeart/2005/8/quickstyle/simple1" qsCatId="simple" csTypeId="urn:microsoft.com/office/officeart/2005/8/colors/colorful1" csCatId="colorful"/>
      <dgm:spPr/>
      <dgm:t>
        <a:bodyPr/>
        <a:lstStyle/>
        <a:p>
          <a:endParaRPr lang="pt-PT"/>
        </a:p>
      </dgm:t>
    </dgm:pt>
    <dgm:pt modelId="{F5FDE8D2-EEB0-4287-B268-7D75E04BE416}">
      <dgm:prSet/>
      <dgm:spPr/>
      <dgm:t>
        <a:bodyPr/>
        <a:lstStyle/>
        <a:p>
          <a:pPr rtl="0"/>
          <a:r>
            <a:rPr lang="pt-PT" smtClean="0"/>
            <a:t>Reflexão sobre os resultados escolares</a:t>
          </a:r>
          <a:endParaRPr lang="pt-PT"/>
        </a:p>
      </dgm:t>
    </dgm:pt>
    <dgm:pt modelId="{218B3F22-0CF1-4E4C-B784-05641217F8F5}" type="parTrans" cxnId="{AB941BBC-C259-4D22-BAF5-A71D90934C59}">
      <dgm:prSet/>
      <dgm:spPr/>
      <dgm:t>
        <a:bodyPr/>
        <a:lstStyle/>
        <a:p>
          <a:endParaRPr lang="pt-PT"/>
        </a:p>
      </dgm:t>
    </dgm:pt>
    <dgm:pt modelId="{65ECD2F2-5740-422F-9010-4E6A2419617E}" type="sibTrans" cxnId="{AB941BBC-C259-4D22-BAF5-A71D90934C59}">
      <dgm:prSet/>
      <dgm:spPr/>
      <dgm:t>
        <a:bodyPr/>
        <a:lstStyle/>
        <a:p>
          <a:endParaRPr lang="pt-PT"/>
        </a:p>
      </dgm:t>
    </dgm:pt>
    <dgm:pt modelId="{A930D79E-BAE1-4DB2-BF53-5A88F91253B6}">
      <dgm:prSet/>
      <dgm:spPr/>
      <dgm:t>
        <a:bodyPr/>
        <a:lstStyle/>
        <a:p>
          <a:pPr rtl="0"/>
          <a:r>
            <a:rPr lang="pt-PT" dirty="0" smtClean="0"/>
            <a:t>Reflexão sobre as ações de formação </a:t>
          </a:r>
          <a:endParaRPr lang="pt-PT" dirty="0"/>
        </a:p>
      </dgm:t>
    </dgm:pt>
    <dgm:pt modelId="{04B522D2-525C-4E0B-AAE9-E5BB0B51BCF6}" type="parTrans" cxnId="{ECBBE7C3-FC8A-45AA-BDC0-86E95BB14F70}">
      <dgm:prSet/>
      <dgm:spPr/>
      <dgm:t>
        <a:bodyPr/>
        <a:lstStyle/>
        <a:p>
          <a:endParaRPr lang="pt-PT"/>
        </a:p>
      </dgm:t>
    </dgm:pt>
    <dgm:pt modelId="{B64270E2-7B63-4BBF-8830-814EBF3DFD86}" type="sibTrans" cxnId="{ECBBE7C3-FC8A-45AA-BDC0-86E95BB14F70}">
      <dgm:prSet/>
      <dgm:spPr/>
      <dgm:t>
        <a:bodyPr/>
        <a:lstStyle/>
        <a:p>
          <a:endParaRPr lang="pt-PT"/>
        </a:p>
      </dgm:t>
    </dgm:pt>
    <dgm:pt modelId="{7DE89961-DC56-4406-A521-3625C2C22CC0}">
      <dgm:prSet/>
      <dgm:spPr/>
      <dgm:t>
        <a:bodyPr/>
        <a:lstStyle/>
        <a:p>
          <a:pPr rtl="0"/>
          <a:r>
            <a:rPr lang="pt-PT" smtClean="0"/>
            <a:t>Política de comunicação na sala de aula</a:t>
          </a:r>
          <a:endParaRPr lang="pt-PT"/>
        </a:p>
      </dgm:t>
    </dgm:pt>
    <dgm:pt modelId="{60A2E3FB-F66B-4A7B-8CBE-7A3538A7A171}" type="parTrans" cxnId="{A8BAA198-3E68-40FA-929B-3EEE3CCE5353}">
      <dgm:prSet/>
      <dgm:spPr/>
      <dgm:t>
        <a:bodyPr/>
        <a:lstStyle/>
        <a:p>
          <a:endParaRPr lang="pt-PT"/>
        </a:p>
      </dgm:t>
    </dgm:pt>
    <dgm:pt modelId="{B51086CD-7DE4-4553-93D5-F618B63E62E2}" type="sibTrans" cxnId="{A8BAA198-3E68-40FA-929B-3EEE3CCE5353}">
      <dgm:prSet/>
      <dgm:spPr/>
      <dgm:t>
        <a:bodyPr/>
        <a:lstStyle/>
        <a:p>
          <a:endParaRPr lang="pt-PT"/>
        </a:p>
      </dgm:t>
    </dgm:pt>
    <dgm:pt modelId="{DD78DA64-CA9D-46E1-A4A0-2B91093807DF}">
      <dgm:prSet/>
      <dgm:spPr/>
      <dgm:t>
        <a:bodyPr/>
        <a:lstStyle/>
        <a:p>
          <a:pPr rtl="0"/>
          <a:r>
            <a:rPr lang="pt-PT" smtClean="0"/>
            <a:t>Estratégias de calibração instrumental </a:t>
          </a:r>
          <a:endParaRPr lang="pt-PT"/>
        </a:p>
      </dgm:t>
    </dgm:pt>
    <dgm:pt modelId="{8611D528-DF81-435E-B42E-5C605B9CAF0D}" type="parTrans" cxnId="{F4FBD5AD-F619-498D-B071-3A3E6D851F6A}">
      <dgm:prSet/>
      <dgm:spPr/>
      <dgm:t>
        <a:bodyPr/>
        <a:lstStyle/>
        <a:p>
          <a:endParaRPr lang="pt-PT"/>
        </a:p>
      </dgm:t>
    </dgm:pt>
    <dgm:pt modelId="{16EF56FA-15F0-4AD4-B626-F1A319FA0BB2}" type="sibTrans" cxnId="{F4FBD5AD-F619-498D-B071-3A3E6D851F6A}">
      <dgm:prSet/>
      <dgm:spPr/>
      <dgm:t>
        <a:bodyPr/>
        <a:lstStyle/>
        <a:p>
          <a:endParaRPr lang="pt-PT"/>
        </a:p>
      </dgm:t>
    </dgm:pt>
    <dgm:pt modelId="{0C05907C-F685-45CD-A063-2C7B51FA0C9D}">
      <dgm:prSet/>
      <dgm:spPr/>
      <dgm:t>
        <a:bodyPr/>
        <a:lstStyle/>
        <a:p>
          <a:pPr rtl="0"/>
          <a:r>
            <a:rPr lang="pt-PT" smtClean="0"/>
            <a:t>Estratégias de calibração de metodologias e processos </a:t>
          </a:r>
          <a:endParaRPr lang="pt-PT"/>
        </a:p>
      </dgm:t>
    </dgm:pt>
    <dgm:pt modelId="{04B75FDA-AECC-4A12-8899-04BCBA8C74C3}" type="parTrans" cxnId="{70BDB345-9358-4D16-8A1B-610309713D77}">
      <dgm:prSet/>
      <dgm:spPr/>
      <dgm:t>
        <a:bodyPr/>
        <a:lstStyle/>
        <a:p>
          <a:endParaRPr lang="pt-PT"/>
        </a:p>
      </dgm:t>
    </dgm:pt>
    <dgm:pt modelId="{20EE85FF-D171-4D76-9320-BA31CC9566DD}" type="sibTrans" cxnId="{70BDB345-9358-4D16-8A1B-610309713D77}">
      <dgm:prSet/>
      <dgm:spPr/>
      <dgm:t>
        <a:bodyPr/>
        <a:lstStyle/>
        <a:p>
          <a:endParaRPr lang="pt-PT"/>
        </a:p>
      </dgm:t>
    </dgm:pt>
    <dgm:pt modelId="{0D36C452-D217-4AF1-9135-2CDD4268558A}">
      <dgm:prSet/>
      <dgm:spPr/>
      <dgm:t>
        <a:bodyPr/>
        <a:lstStyle/>
        <a:p>
          <a:pPr rtl="0"/>
          <a:r>
            <a:rPr lang="pt-PT" smtClean="0"/>
            <a:t>Orientações sobre Avaliação Formativa</a:t>
          </a:r>
          <a:endParaRPr lang="pt-PT"/>
        </a:p>
      </dgm:t>
    </dgm:pt>
    <dgm:pt modelId="{917043FD-F32C-45D5-B988-74983677B855}" type="parTrans" cxnId="{78828396-20A9-4493-97DE-11579CDC0A27}">
      <dgm:prSet/>
      <dgm:spPr/>
      <dgm:t>
        <a:bodyPr/>
        <a:lstStyle/>
        <a:p>
          <a:endParaRPr lang="pt-PT"/>
        </a:p>
      </dgm:t>
    </dgm:pt>
    <dgm:pt modelId="{9AE36499-257E-4E2B-9DD4-DF31C078EA42}" type="sibTrans" cxnId="{78828396-20A9-4493-97DE-11579CDC0A27}">
      <dgm:prSet/>
      <dgm:spPr/>
      <dgm:t>
        <a:bodyPr/>
        <a:lstStyle/>
        <a:p>
          <a:endParaRPr lang="pt-PT"/>
        </a:p>
      </dgm:t>
    </dgm:pt>
    <dgm:pt modelId="{7E517AE1-C0EB-4780-827C-C9F879D82FB7}">
      <dgm:prSet/>
      <dgm:spPr/>
      <dgm:t>
        <a:bodyPr/>
        <a:lstStyle/>
        <a:p>
          <a:pPr rtl="0"/>
          <a:r>
            <a:rPr lang="pt-PT" smtClean="0"/>
            <a:t>Orientações sobre Avaliação Diagnóstica</a:t>
          </a:r>
          <a:endParaRPr lang="pt-PT"/>
        </a:p>
      </dgm:t>
    </dgm:pt>
    <dgm:pt modelId="{1498382D-90BD-4A1C-8E98-18960A3B059D}" type="parTrans" cxnId="{DA9C3C02-81F3-4C1E-AE9D-4226DC42823B}">
      <dgm:prSet/>
      <dgm:spPr/>
      <dgm:t>
        <a:bodyPr/>
        <a:lstStyle/>
        <a:p>
          <a:endParaRPr lang="pt-PT"/>
        </a:p>
      </dgm:t>
    </dgm:pt>
    <dgm:pt modelId="{BE8C39B0-7D1E-4F6C-9F18-489494EDB663}" type="sibTrans" cxnId="{DA9C3C02-81F3-4C1E-AE9D-4226DC42823B}">
      <dgm:prSet/>
      <dgm:spPr/>
      <dgm:t>
        <a:bodyPr/>
        <a:lstStyle/>
        <a:p>
          <a:endParaRPr lang="pt-PT"/>
        </a:p>
      </dgm:t>
    </dgm:pt>
    <dgm:pt modelId="{FA7A31A8-5FC2-48DE-8198-0156F81DA5BD}">
      <dgm:prSet/>
      <dgm:spPr/>
      <dgm:t>
        <a:bodyPr/>
        <a:lstStyle/>
        <a:p>
          <a:pPr rtl="0"/>
          <a:r>
            <a:rPr lang="pt-PT" smtClean="0"/>
            <a:t>Estratégia de envolvimento de pais e alunos </a:t>
          </a:r>
          <a:endParaRPr lang="pt-PT"/>
        </a:p>
      </dgm:t>
    </dgm:pt>
    <dgm:pt modelId="{5A5AF46A-9E78-4107-AF35-9BF2B1F16C02}" type="parTrans" cxnId="{344090BC-BFCA-4DA0-AD83-91054FA9F3DA}">
      <dgm:prSet/>
      <dgm:spPr/>
      <dgm:t>
        <a:bodyPr/>
        <a:lstStyle/>
        <a:p>
          <a:endParaRPr lang="pt-PT"/>
        </a:p>
      </dgm:t>
    </dgm:pt>
    <dgm:pt modelId="{4DE2905B-1292-4910-9AF9-B3EAEA19C768}" type="sibTrans" cxnId="{344090BC-BFCA-4DA0-AD83-91054FA9F3DA}">
      <dgm:prSet/>
      <dgm:spPr/>
      <dgm:t>
        <a:bodyPr/>
        <a:lstStyle/>
        <a:p>
          <a:endParaRPr lang="pt-PT"/>
        </a:p>
      </dgm:t>
    </dgm:pt>
    <dgm:pt modelId="{E8175C94-E588-49D2-B377-AFDA9DC8C0F9}">
      <dgm:prSet/>
      <dgm:spPr/>
      <dgm:t>
        <a:bodyPr/>
        <a:lstStyle/>
        <a:p>
          <a:pPr rtl="0"/>
          <a:r>
            <a:rPr lang="pt-PT" smtClean="0"/>
            <a:t>Orientações de Supervisão pedagógica </a:t>
          </a:r>
          <a:endParaRPr lang="pt-PT"/>
        </a:p>
      </dgm:t>
    </dgm:pt>
    <dgm:pt modelId="{16A58221-60A7-45D4-84FA-34DD54412BC6}" type="parTrans" cxnId="{D5F2462A-54CC-40CE-90FA-652727FFF291}">
      <dgm:prSet/>
      <dgm:spPr/>
      <dgm:t>
        <a:bodyPr/>
        <a:lstStyle/>
        <a:p>
          <a:endParaRPr lang="pt-PT"/>
        </a:p>
      </dgm:t>
    </dgm:pt>
    <dgm:pt modelId="{E7EDA0B2-436F-49FB-A547-1986CEE3B8EE}" type="sibTrans" cxnId="{D5F2462A-54CC-40CE-90FA-652727FFF291}">
      <dgm:prSet/>
      <dgm:spPr/>
      <dgm:t>
        <a:bodyPr/>
        <a:lstStyle/>
        <a:p>
          <a:endParaRPr lang="pt-PT"/>
        </a:p>
      </dgm:t>
    </dgm:pt>
    <dgm:pt modelId="{02BBB024-90D3-4BF6-B3FB-E67C233A7969}">
      <dgm:prSet/>
      <dgm:spPr/>
      <dgm:t>
        <a:bodyPr/>
        <a:lstStyle/>
        <a:p>
          <a:pPr rtl="0"/>
          <a:r>
            <a:rPr lang="pt-PT" smtClean="0"/>
            <a:t>Folha de versões nos documentos</a:t>
          </a:r>
          <a:endParaRPr lang="pt-PT"/>
        </a:p>
      </dgm:t>
    </dgm:pt>
    <dgm:pt modelId="{C34780DD-923D-42F7-9FE3-9505367F8255}" type="parTrans" cxnId="{8740DCE4-8305-45D7-98A8-06A42B6A5C13}">
      <dgm:prSet/>
      <dgm:spPr/>
      <dgm:t>
        <a:bodyPr/>
        <a:lstStyle/>
        <a:p>
          <a:endParaRPr lang="pt-PT"/>
        </a:p>
      </dgm:t>
    </dgm:pt>
    <dgm:pt modelId="{812D4FDC-A416-49A4-B34A-33F5A1D5DFEC}" type="sibTrans" cxnId="{8740DCE4-8305-45D7-98A8-06A42B6A5C13}">
      <dgm:prSet/>
      <dgm:spPr/>
      <dgm:t>
        <a:bodyPr/>
        <a:lstStyle/>
        <a:p>
          <a:endParaRPr lang="pt-PT"/>
        </a:p>
      </dgm:t>
    </dgm:pt>
    <dgm:pt modelId="{35C7DC5D-2142-45E7-BF5E-C1F1D2FB366A}">
      <dgm:prSet/>
      <dgm:spPr/>
      <dgm:t>
        <a:bodyPr/>
        <a:lstStyle/>
        <a:p>
          <a:pPr rtl="0"/>
          <a:r>
            <a:rPr lang="pt-PT" smtClean="0"/>
            <a:t>Integrar a AA nas Planificações</a:t>
          </a:r>
          <a:endParaRPr lang="pt-PT"/>
        </a:p>
      </dgm:t>
    </dgm:pt>
    <dgm:pt modelId="{9F482551-AC93-4D4E-B884-37C8EC0AC4E4}" type="parTrans" cxnId="{3C288E3B-8C2B-4DE1-83D3-5DFC7E001022}">
      <dgm:prSet/>
      <dgm:spPr/>
      <dgm:t>
        <a:bodyPr/>
        <a:lstStyle/>
        <a:p>
          <a:endParaRPr lang="pt-PT"/>
        </a:p>
      </dgm:t>
    </dgm:pt>
    <dgm:pt modelId="{12D3A9DF-65E8-43BC-B761-18A105B01238}" type="sibTrans" cxnId="{3C288E3B-8C2B-4DE1-83D3-5DFC7E001022}">
      <dgm:prSet/>
      <dgm:spPr/>
      <dgm:t>
        <a:bodyPr/>
        <a:lstStyle/>
        <a:p>
          <a:endParaRPr lang="pt-PT"/>
        </a:p>
      </dgm:t>
    </dgm:pt>
    <dgm:pt modelId="{9975CB1A-9419-479C-9083-92BBDF6C36D9}">
      <dgm:prSet/>
      <dgm:spPr/>
      <dgm:t>
        <a:bodyPr/>
        <a:lstStyle/>
        <a:p>
          <a:pPr rtl="0"/>
          <a:r>
            <a:rPr lang="pt-PT" smtClean="0"/>
            <a:t>PAM por Departamento/disciplina</a:t>
          </a:r>
          <a:endParaRPr lang="pt-PT"/>
        </a:p>
      </dgm:t>
    </dgm:pt>
    <dgm:pt modelId="{BC8EE97B-391A-4A69-A445-51F9610E0158}" type="parTrans" cxnId="{9D009446-E5A3-48E7-B0D4-DF8EF68360D7}">
      <dgm:prSet/>
      <dgm:spPr/>
      <dgm:t>
        <a:bodyPr/>
        <a:lstStyle/>
        <a:p>
          <a:endParaRPr lang="pt-PT"/>
        </a:p>
      </dgm:t>
    </dgm:pt>
    <dgm:pt modelId="{FD481E8E-603D-4CF5-A50D-C5D7FB06408B}" type="sibTrans" cxnId="{9D009446-E5A3-48E7-B0D4-DF8EF68360D7}">
      <dgm:prSet/>
      <dgm:spPr/>
      <dgm:t>
        <a:bodyPr/>
        <a:lstStyle/>
        <a:p>
          <a:endParaRPr lang="pt-PT"/>
        </a:p>
      </dgm:t>
    </dgm:pt>
    <dgm:pt modelId="{3F7C4D83-7B93-4D17-9831-131D3574333E}" type="pres">
      <dgm:prSet presAssocID="{B1C32FBF-6A06-4026-8100-2DB2A0D06F94}" presName="Name0" presStyleCnt="0">
        <dgm:presLayoutVars>
          <dgm:dir/>
          <dgm:resizeHandles val="exact"/>
        </dgm:presLayoutVars>
      </dgm:prSet>
      <dgm:spPr/>
      <dgm:t>
        <a:bodyPr/>
        <a:lstStyle/>
        <a:p>
          <a:endParaRPr lang="pt-PT"/>
        </a:p>
      </dgm:t>
    </dgm:pt>
    <dgm:pt modelId="{785670F0-F8AB-4924-AA8C-A19B4A48350C}" type="pres">
      <dgm:prSet presAssocID="{F5FDE8D2-EEB0-4287-B268-7D75E04BE416}" presName="node" presStyleLbl="node1" presStyleIdx="0" presStyleCnt="12">
        <dgm:presLayoutVars>
          <dgm:bulletEnabled val="1"/>
        </dgm:presLayoutVars>
      </dgm:prSet>
      <dgm:spPr/>
      <dgm:t>
        <a:bodyPr/>
        <a:lstStyle/>
        <a:p>
          <a:endParaRPr lang="pt-PT"/>
        </a:p>
      </dgm:t>
    </dgm:pt>
    <dgm:pt modelId="{8226A39C-099E-4325-8746-AFDDCB1FDA1B}" type="pres">
      <dgm:prSet presAssocID="{65ECD2F2-5740-422F-9010-4E6A2419617E}" presName="sibTrans" presStyleLbl="sibTrans1D1" presStyleIdx="0" presStyleCnt="11"/>
      <dgm:spPr/>
      <dgm:t>
        <a:bodyPr/>
        <a:lstStyle/>
        <a:p>
          <a:endParaRPr lang="pt-PT"/>
        </a:p>
      </dgm:t>
    </dgm:pt>
    <dgm:pt modelId="{8B61EDF6-2199-477F-9226-E4285555527F}" type="pres">
      <dgm:prSet presAssocID="{65ECD2F2-5740-422F-9010-4E6A2419617E}" presName="connectorText" presStyleLbl="sibTrans1D1" presStyleIdx="0" presStyleCnt="11"/>
      <dgm:spPr/>
      <dgm:t>
        <a:bodyPr/>
        <a:lstStyle/>
        <a:p>
          <a:endParaRPr lang="pt-PT"/>
        </a:p>
      </dgm:t>
    </dgm:pt>
    <dgm:pt modelId="{E317BC3E-E5B7-4EBD-A9A1-5CEB9EB5F6FF}" type="pres">
      <dgm:prSet presAssocID="{A930D79E-BAE1-4DB2-BF53-5A88F91253B6}" presName="node" presStyleLbl="node1" presStyleIdx="1" presStyleCnt="12">
        <dgm:presLayoutVars>
          <dgm:bulletEnabled val="1"/>
        </dgm:presLayoutVars>
      </dgm:prSet>
      <dgm:spPr/>
      <dgm:t>
        <a:bodyPr/>
        <a:lstStyle/>
        <a:p>
          <a:endParaRPr lang="pt-PT"/>
        </a:p>
      </dgm:t>
    </dgm:pt>
    <dgm:pt modelId="{1C3BD445-703D-4715-87CF-4698EFA428A9}" type="pres">
      <dgm:prSet presAssocID="{B64270E2-7B63-4BBF-8830-814EBF3DFD86}" presName="sibTrans" presStyleLbl="sibTrans1D1" presStyleIdx="1" presStyleCnt="11"/>
      <dgm:spPr/>
      <dgm:t>
        <a:bodyPr/>
        <a:lstStyle/>
        <a:p>
          <a:endParaRPr lang="pt-PT"/>
        </a:p>
      </dgm:t>
    </dgm:pt>
    <dgm:pt modelId="{0BC43AC8-7243-40E8-A972-4AB1D8BAA15A}" type="pres">
      <dgm:prSet presAssocID="{B64270E2-7B63-4BBF-8830-814EBF3DFD86}" presName="connectorText" presStyleLbl="sibTrans1D1" presStyleIdx="1" presStyleCnt="11"/>
      <dgm:spPr/>
      <dgm:t>
        <a:bodyPr/>
        <a:lstStyle/>
        <a:p>
          <a:endParaRPr lang="pt-PT"/>
        </a:p>
      </dgm:t>
    </dgm:pt>
    <dgm:pt modelId="{3F949264-0793-45BC-9F2A-1816324A6E7D}" type="pres">
      <dgm:prSet presAssocID="{7DE89961-DC56-4406-A521-3625C2C22CC0}" presName="node" presStyleLbl="node1" presStyleIdx="2" presStyleCnt="12">
        <dgm:presLayoutVars>
          <dgm:bulletEnabled val="1"/>
        </dgm:presLayoutVars>
      </dgm:prSet>
      <dgm:spPr/>
      <dgm:t>
        <a:bodyPr/>
        <a:lstStyle/>
        <a:p>
          <a:endParaRPr lang="pt-PT"/>
        </a:p>
      </dgm:t>
    </dgm:pt>
    <dgm:pt modelId="{54156EC6-E8B1-4100-8F6C-77E4F3FBA679}" type="pres">
      <dgm:prSet presAssocID="{B51086CD-7DE4-4553-93D5-F618B63E62E2}" presName="sibTrans" presStyleLbl="sibTrans1D1" presStyleIdx="2" presStyleCnt="11"/>
      <dgm:spPr/>
      <dgm:t>
        <a:bodyPr/>
        <a:lstStyle/>
        <a:p>
          <a:endParaRPr lang="pt-PT"/>
        </a:p>
      </dgm:t>
    </dgm:pt>
    <dgm:pt modelId="{A73E6E3C-8C36-4D21-A796-01596CF27DBF}" type="pres">
      <dgm:prSet presAssocID="{B51086CD-7DE4-4553-93D5-F618B63E62E2}" presName="connectorText" presStyleLbl="sibTrans1D1" presStyleIdx="2" presStyleCnt="11"/>
      <dgm:spPr/>
      <dgm:t>
        <a:bodyPr/>
        <a:lstStyle/>
        <a:p>
          <a:endParaRPr lang="pt-PT"/>
        </a:p>
      </dgm:t>
    </dgm:pt>
    <dgm:pt modelId="{A384C784-BD09-4539-B7DB-883EBBD6DE69}" type="pres">
      <dgm:prSet presAssocID="{DD78DA64-CA9D-46E1-A4A0-2B91093807DF}" presName="node" presStyleLbl="node1" presStyleIdx="3" presStyleCnt="12">
        <dgm:presLayoutVars>
          <dgm:bulletEnabled val="1"/>
        </dgm:presLayoutVars>
      </dgm:prSet>
      <dgm:spPr/>
      <dgm:t>
        <a:bodyPr/>
        <a:lstStyle/>
        <a:p>
          <a:endParaRPr lang="pt-PT"/>
        </a:p>
      </dgm:t>
    </dgm:pt>
    <dgm:pt modelId="{F0D2DA21-11D4-416A-9C9F-FBB5316EB27D}" type="pres">
      <dgm:prSet presAssocID="{16EF56FA-15F0-4AD4-B626-F1A319FA0BB2}" presName="sibTrans" presStyleLbl="sibTrans1D1" presStyleIdx="3" presStyleCnt="11"/>
      <dgm:spPr/>
      <dgm:t>
        <a:bodyPr/>
        <a:lstStyle/>
        <a:p>
          <a:endParaRPr lang="pt-PT"/>
        </a:p>
      </dgm:t>
    </dgm:pt>
    <dgm:pt modelId="{30F7FEA0-8794-43DE-B9B9-65F2FC176643}" type="pres">
      <dgm:prSet presAssocID="{16EF56FA-15F0-4AD4-B626-F1A319FA0BB2}" presName="connectorText" presStyleLbl="sibTrans1D1" presStyleIdx="3" presStyleCnt="11"/>
      <dgm:spPr/>
      <dgm:t>
        <a:bodyPr/>
        <a:lstStyle/>
        <a:p>
          <a:endParaRPr lang="pt-PT"/>
        </a:p>
      </dgm:t>
    </dgm:pt>
    <dgm:pt modelId="{767CC6A1-598D-49C8-8216-64C05E95E639}" type="pres">
      <dgm:prSet presAssocID="{0C05907C-F685-45CD-A063-2C7B51FA0C9D}" presName="node" presStyleLbl="node1" presStyleIdx="4" presStyleCnt="12">
        <dgm:presLayoutVars>
          <dgm:bulletEnabled val="1"/>
        </dgm:presLayoutVars>
      </dgm:prSet>
      <dgm:spPr/>
      <dgm:t>
        <a:bodyPr/>
        <a:lstStyle/>
        <a:p>
          <a:endParaRPr lang="pt-PT"/>
        </a:p>
      </dgm:t>
    </dgm:pt>
    <dgm:pt modelId="{7C358926-E457-487D-BC46-E1DD83093006}" type="pres">
      <dgm:prSet presAssocID="{20EE85FF-D171-4D76-9320-BA31CC9566DD}" presName="sibTrans" presStyleLbl="sibTrans1D1" presStyleIdx="4" presStyleCnt="11"/>
      <dgm:spPr/>
      <dgm:t>
        <a:bodyPr/>
        <a:lstStyle/>
        <a:p>
          <a:endParaRPr lang="pt-PT"/>
        </a:p>
      </dgm:t>
    </dgm:pt>
    <dgm:pt modelId="{521DB80A-E1A1-4791-9E03-5BE67CC323D3}" type="pres">
      <dgm:prSet presAssocID="{20EE85FF-D171-4D76-9320-BA31CC9566DD}" presName="connectorText" presStyleLbl="sibTrans1D1" presStyleIdx="4" presStyleCnt="11"/>
      <dgm:spPr/>
      <dgm:t>
        <a:bodyPr/>
        <a:lstStyle/>
        <a:p>
          <a:endParaRPr lang="pt-PT"/>
        </a:p>
      </dgm:t>
    </dgm:pt>
    <dgm:pt modelId="{A0D60DFD-24D3-48ED-BD83-885C07334FED}" type="pres">
      <dgm:prSet presAssocID="{0D36C452-D217-4AF1-9135-2CDD4268558A}" presName="node" presStyleLbl="node1" presStyleIdx="5" presStyleCnt="12">
        <dgm:presLayoutVars>
          <dgm:bulletEnabled val="1"/>
        </dgm:presLayoutVars>
      </dgm:prSet>
      <dgm:spPr/>
      <dgm:t>
        <a:bodyPr/>
        <a:lstStyle/>
        <a:p>
          <a:endParaRPr lang="pt-PT"/>
        </a:p>
      </dgm:t>
    </dgm:pt>
    <dgm:pt modelId="{D4D174C4-70D2-4404-8C9D-0F4844F63301}" type="pres">
      <dgm:prSet presAssocID="{9AE36499-257E-4E2B-9DD4-DF31C078EA42}" presName="sibTrans" presStyleLbl="sibTrans1D1" presStyleIdx="5" presStyleCnt="11"/>
      <dgm:spPr/>
      <dgm:t>
        <a:bodyPr/>
        <a:lstStyle/>
        <a:p>
          <a:endParaRPr lang="pt-PT"/>
        </a:p>
      </dgm:t>
    </dgm:pt>
    <dgm:pt modelId="{743C7785-1B77-4EF5-A7BD-DDF784144D4F}" type="pres">
      <dgm:prSet presAssocID="{9AE36499-257E-4E2B-9DD4-DF31C078EA42}" presName="connectorText" presStyleLbl="sibTrans1D1" presStyleIdx="5" presStyleCnt="11"/>
      <dgm:spPr/>
      <dgm:t>
        <a:bodyPr/>
        <a:lstStyle/>
        <a:p>
          <a:endParaRPr lang="pt-PT"/>
        </a:p>
      </dgm:t>
    </dgm:pt>
    <dgm:pt modelId="{0136C917-283E-4D75-A9D2-0F7982752404}" type="pres">
      <dgm:prSet presAssocID="{7E517AE1-C0EB-4780-827C-C9F879D82FB7}" presName="node" presStyleLbl="node1" presStyleIdx="6" presStyleCnt="12">
        <dgm:presLayoutVars>
          <dgm:bulletEnabled val="1"/>
        </dgm:presLayoutVars>
      </dgm:prSet>
      <dgm:spPr/>
      <dgm:t>
        <a:bodyPr/>
        <a:lstStyle/>
        <a:p>
          <a:endParaRPr lang="pt-PT"/>
        </a:p>
      </dgm:t>
    </dgm:pt>
    <dgm:pt modelId="{B7F4A19F-1169-4089-8115-86BE5A26B4CB}" type="pres">
      <dgm:prSet presAssocID="{BE8C39B0-7D1E-4F6C-9F18-489494EDB663}" presName="sibTrans" presStyleLbl="sibTrans1D1" presStyleIdx="6" presStyleCnt="11"/>
      <dgm:spPr/>
      <dgm:t>
        <a:bodyPr/>
        <a:lstStyle/>
        <a:p>
          <a:endParaRPr lang="pt-PT"/>
        </a:p>
      </dgm:t>
    </dgm:pt>
    <dgm:pt modelId="{3BDD3B27-4BC0-4300-970E-19900F477A99}" type="pres">
      <dgm:prSet presAssocID="{BE8C39B0-7D1E-4F6C-9F18-489494EDB663}" presName="connectorText" presStyleLbl="sibTrans1D1" presStyleIdx="6" presStyleCnt="11"/>
      <dgm:spPr/>
      <dgm:t>
        <a:bodyPr/>
        <a:lstStyle/>
        <a:p>
          <a:endParaRPr lang="pt-PT"/>
        </a:p>
      </dgm:t>
    </dgm:pt>
    <dgm:pt modelId="{885BB8DC-0983-4321-8278-6B3A98E1CFFE}" type="pres">
      <dgm:prSet presAssocID="{FA7A31A8-5FC2-48DE-8198-0156F81DA5BD}" presName="node" presStyleLbl="node1" presStyleIdx="7" presStyleCnt="12">
        <dgm:presLayoutVars>
          <dgm:bulletEnabled val="1"/>
        </dgm:presLayoutVars>
      </dgm:prSet>
      <dgm:spPr/>
      <dgm:t>
        <a:bodyPr/>
        <a:lstStyle/>
        <a:p>
          <a:endParaRPr lang="pt-PT"/>
        </a:p>
      </dgm:t>
    </dgm:pt>
    <dgm:pt modelId="{87BC26A1-509D-4631-AEEC-75F504D225BC}" type="pres">
      <dgm:prSet presAssocID="{4DE2905B-1292-4910-9AF9-B3EAEA19C768}" presName="sibTrans" presStyleLbl="sibTrans1D1" presStyleIdx="7" presStyleCnt="11"/>
      <dgm:spPr/>
      <dgm:t>
        <a:bodyPr/>
        <a:lstStyle/>
        <a:p>
          <a:endParaRPr lang="pt-PT"/>
        </a:p>
      </dgm:t>
    </dgm:pt>
    <dgm:pt modelId="{C796ABBA-D700-4A42-9072-1064B5006513}" type="pres">
      <dgm:prSet presAssocID="{4DE2905B-1292-4910-9AF9-B3EAEA19C768}" presName="connectorText" presStyleLbl="sibTrans1D1" presStyleIdx="7" presStyleCnt="11"/>
      <dgm:spPr/>
      <dgm:t>
        <a:bodyPr/>
        <a:lstStyle/>
        <a:p>
          <a:endParaRPr lang="pt-PT"/>
        </a:p>
      </dgm:t>
    </dgm:pt>
    <dgm:pt modelId="{DEC29B3A-5F60-4803-9AC2-1F9EB120A16D}" type="pres">
      <dgm:prSet presAssocID="{E8175C94-E588-49D2-B377-AFDA9DC8C0F9}" presName="node" presStyleLbl="node1" presStyleIdx="8" presStyleCnt="12">
        <dgm:presLayoutVars>
          <dgm:bulletEnabled val="1"/>
        </dgm:presLayoutVars>
      </dgm:prSet>
      <dgm:spPr/>
      <dgm:t>
        <a:bodyPr/>
        <a:lstStyle/>
        <a:p>
          <a:endParaRPr lang="pt-PT"/>
        </a:p>
      </dgm:t>
    </dgm:pt>
    <dgm:pt modelId="{C9B77046-DA90-494B-8893-CBA9E1C5241B}" type="pres">
      <dgm:prSet presAssocID="{E7EDA0B2-436F-49FB-A547-1986CEE3B8EE}" presName="sibTrans" presStyleLbl="sibTrans1D1" presStyleIdx="8" presStyleCnt="11"/>
      <dgm:spPr/>
      <dgm:t>
        <a:bodyPr/>
        <a:lstStyle/>
        <a:p>
          <a:endParaRPr lang="pt-PT"/>
        </a:p>
      </dgm:t>
    </dgm:pt>
    <dgm:pt modelId="{3F1CE173-868F-4AE7-8A9E-9E7026CAA5FF}" type="pres">
      <dgm:prSet presAssocID="{E7EDA0B2-436F-49FB-A547-1986CEE3B8EE}" presName="connectorText" presStyleLbl="sibTrans1D1" presStyleIdx="8" presStyleCnt="11"/>
      <dgm:spPr/>
      <dgm:t>
        <a:bodyPr/>
        <a:lstStyle/>
        <a:p>
          <a:endParaRPr lang="pt-PT"/>
        </a:p>
      </dgm:t>
    </dgm:pt>
    <dgm:pt modelId="{7092B009-EFAA-4283-81F5-F507628E1B5D}" type="pres">
      <dgm:prSet presAssocID="{02BBB024-90D3-4BF6-B3FB-E67C233A7969}" presName="node" presStyleLbl="node1" presStyleIdx="9" presStyleCnt="12">
        <dgm:presLayoutVars>
          <dgm:bulletEnabled val="1"/>
        </dgm:presLayoutVars>
      </dgm:prSet>
      <dgm:spPr/>
      <dgm:t>
        <a:bodyPr/>
        <a:lstStyle/>
        <a:p>
          <a:endParaRPr lang="pt-PT"/>
        </a:p>
      </dgm:t>
    </dgm:pt>
    <dgm:pt modelId="{B4A285AE-1F8C-482E-8AAD-3DBCCC3FB479}" type="pres">
      <dgm:prSet presAssocID="{812D4FDC-A416-49A4-B34A-33F5A1D5DFEC}" presName="sibTrans" presStyleLbl="sibTrans1D1" presStyleIdx="9" presStyleCnt="11"/>
      <dgm:spPr/>
      <dgm:t>
        <a:bodyPr/>
        <a:lstStyle/>
        <a:p>
          <a:endParaRPr lang="pt-PT"/>
        </a:p>
      </dgm:t>
    </dgm:pt>
    <dgm:pt modelId="{9B06E785-4634-4641-936F-EE6B514D3F0E}" type="pres">
      <dgm:prSet presAssocID="{812D4FDC-A416-49A4-B34A-33F5A1D5DFEC}" presName="connectorText" presStyleLbl="sibTrans1D1" presStyleIdx="9" presStyleCnt="11"/>
      <dgm:spPr/>
      <dgm:t>
        <a:bodyPr/>
        <a:lstStyle/>
        <a:p>
          <a:endParaRPr lang="pt-PT"/>
        </a:p>
      </dgm:t>
    </dgm:pt>
    <dgm:pt modelId="{838CC5EA-37C1-4CBC-A505-ABE98370F955}" type="pres">
      <dgm:prSet presAssocID="{35C7DC5D-2142-45E7-BF5E-C1F1D2FB366A}" presName="node" presStyleLbl="node1" presStyleIdx="10" presStyleCnt="12">
        <dgm:presLayoutVars>
          <dgm:bulletEnabled val="1"/>
        </dgm:presLayoutVars>
      </dgm:prSet>
      <dgm:spPr/>
      <dgm:t>
        <a:bodyPr/>
        <a:lstStyle/>
        <a:p>
          <a:endParaRPr lang="pt-PT"/>
        </a:p>
      </dgm:t>
    </dgm:pt>
    <dgm:pt modelId="{FFC083BD-2C56-452B-974B-C8E2581B59AA}" type="pres">
      <dgm:prSet presAssocID="{12D3A9DF-65E8-43BC-B761-18A105B01238}" presName="sibTrans" presStyleLbl="sibTrans1D1" presStyleIdx="10" presStyleCnt="11"/>
      <dgm:spPr/>
      <dgm:t>
        <a:bodyPr/>
        <a:lstStyle/>
        <a:p>
          <a:endParaRPr lang="pt-PT"/>
        </a:p>
      </dgm:t>
    </dgm:pt>
    <dgm:pt modelId="{24CFDE3D-A830-4C03-B6FA-871B94139D05}" type="pres">
      <dgm:prSet presAssocID="{12D3A9DF-65E8-43BC-B761-18A105B01238}" presName="connectorText" presStyleLbl="sibTrans1D1" presStyleIdx="10" presStyleCnt="11"/>
      <dgm:spPr/>
      <dgm:t>
        <a:bodyPr/>
        <a:lstStyle/>
        <a:p>
          <a:endParaRPr lang="pt-PT"/>
        </a:p>
      </dgm:t>
    </dgm:pt>
    <dgm:pt modelId="{BD0016B7-AAC6-4C58-B07B-09546777AA06}" type="pres">
      <dgm:prSet presAssocID="{9975CB1A-9419-479C-9083-92BBDF6C36D9}" presName="node" presStyleLbl="node1" presStyleIdx="11" presStyleCnt="12">
        <dgm:presLayoutVars>
          <dgm:bulletEnabled val="1"/>
        </dgm:presLayoutVars>
      </dgm:prSet>
      <dgm:spPr/>
      <dgm:t>
        <a:bodyPr/>
        <a:lstStyle/>
        <a:p>
          <a:endParaRPr lang="pt-PT"/>
        </a:p>
      </dgm:t>
    </dgm:pt>
  </dgm:ptLst>
  <dgm:cxnLst>
    <dgm:cxn modelId="{DA9C3C02-81F3-4C1E-AE9D-4226DC42823B}" srcId="{B1C32FBF-6A06-4026-8100-2DB2A0D06F94}" destId="{7E517AE1-C0EB-4780-827C-C9F879D82FB7}" srcOrd="6" destOrd="0" parTransId="{1498382D-90BD-4A1C-8E98-18960A3B059D}" sibTransId="{BE8C39B0-7D1E-4F6C-9F18-489494EDB663}"/>
    <dgm:cxn modelId="{92BEC6D2-B1E5-433E-BF8F-0C0482BC8D6B}" type="presOf" srcId="{20EE85FF-D171-4D76-9320-BA31CC9566DD}" destId="{7C358926-E457-487D-BC46-E1DD83093006}" srcOrd="0" destOrd="0" presId="urn:microsoft.com/office/officeart/2005/8/layout/bProcess3"/>
    <dgm:cxn modelId="{1CBBAEFD-1CCE-4FAF-A0E3-006D20CA80E4}" type="presOf" srcId="{65ECD2F2-5740-422F-9010-4E6A2419617E}" destId="{8226A39C-099E-4325-8746-AFDDCB1FDA1B}" srcOrd="0" destOrd="0" presId="urn:microsoft.com/office/officeart/2005/8/layout/bProcess3"/>
    <dgm:cxn modelId="{D5F2462A-54CC-40CE-90FA-652727FFF291}" srcId="{B1C32FBF-6A06-4026-8100-2DB2A0D06F94}" destId="{E8175C94-E588-49D2-B377-AFDA9DC8C0F9}" srcOrd="8" destOrd="0" parTransId="{16A58221-60A7-45D4-84FA-34DD54412BC6}" sibTransId="{E7EDA0B2-436F-49FB-A547-1986CEE3B8EE}"/>
    <dgm:cxn modelId="{F0758B67-F243-494C-8857-69CB0F563FC1}" type="presOf" srcId="{20EE85FF-D171-4D76-9320-BA31CC9566DD}" destId="{521DB80A-E1A1-4791-9E03-5BE67CC323D3}" srcOrd="1" destOrd="0" presId="urn:microsoft.com/office/officeart/2005/8/layout/bProcess3"/>
    <dgm:cxn modelId="{A8BAA198-3E68-40FA-929B-3EEE3CCE5353}" srcId="{B1C32FBF-6A06-4026-8100-2DB2A0D06F94}" destId="{7DE89961-DC56-4406-A521-3625C2C22CC0}" srcOrd="2" destOrd="0" parTransId="{60A2E3FB-F66B-4A7B-8CBE-7A3538A7A171}" sibTransId="{B51086CD-7DE4-4553-93D5-F618B63E62E2}"/>
    <dgm:cxn modelId="{8740DCE4-8305-45D7-98A8-06A42B6A5C13}" srcId="{B1C32FBF-6A06-4026-8100-2DB2A0D06F94}" destId="{02BBB024-90D3-4BF6-B3FB-E67C233A7969}" srcOrd="9" destOrd="0" parTransId="{C34780DD-923D-42F7-9FE3-9505367F8255}" sibTransId="{812D4FDC-A416-49A4-B34A-33F5A1D5DFEC}"/>
    <dgm:cxn modelId="{3AEF5D49-10E2-46E0-8FC0-64A4242AE697}" type="presOf" srcId="{F5FDE8D2-EEB0-4287-B268-7D75E04BE416}" destId="{785670F0-F8AB-4924-AA8C-A19B4A48350C}" srcOrd="0" destOrd="0" presId="urn:microsoft.com/office/officeart/2005/8/layout/bProcess3"/>
    <dgm:cxn modelId="{A5138997-DD7C-4E6B-9BCE-75D464B8C0BC}" type="presOf" srcId="{65ECD2F2-5740-422F-9010-4E6A2419617E}" destId="{8B61EDF6-2199-477F-9226-E4285555527F}" srcOrd="1" destOrd="0" presId="urn:microsoft.com/office/officeart/2005/8/layout/bProcess3"/>
    <dgm:cxn modelId="{E7986412-17D1-424B-8D76-4FD007BF4841}" type="presOf" srcId="{7E517AE1-C0EB-4780-827C-C9F879D82FB7}" destId="{0136C917-283E-4D75-A9D2-0F7982752404}" srcOrd="0" destOrd="0" presId="urn:microsoft.com/office/officeart/2005/8/layout/bProcess3"/>
    <dgm:cxn modelId="{46F48EEA-9040-417D-B61A-8A34954B9020}" type="presOf" srcId="{35C7DC5D-2142-45E7-BF5E-C1F1D2FB366A}" destId="{838CC5EA-37C1-4CBC-A505-ABE98370F955}" srcOrd="0" destOrd="0" presId="urn:microsoft.com/office/officeart/2005/8/layout/bProcess3"/>
    <dgm:cxn modelId="{7BAB4175-1F58-4A41-BA4D-06268044C70B}" type="presOf" srcId="{812D4FDC-A416-49A4-B34A-33F5A1D5DFEC}" destId="{9B06E785-4634-4641-936F-EE6B514D3F0E}" srcOrd="1" destOrd="0" presId="urn:microsoft.com/office/officeart/2005/8/layout/bProcess3"/>
    <dgm:cxn modelId="{9D009446-E5A3-48E7-B0D4-DF8EF68360D7}" srcId="{B1C32FBF-6A06-4026-8100-2DB2A0D06F94}" destId="{9975CB1A-9419-479C-9083-92BBDF6C36D9}" srcOrd="11" destOrd="0" parTransId="{BC8EE97B-391A-4A69-A445-51F9610E0158}" sibTransId="{FD481E8E-603D-4CF5-A50D-C5D7FB06408B}"/>
    <dgm:cxn modelId="{AD1FDB7A-4A82-4363-9E3E-90666D1581C3}" type="presOf" srcId="{B64270E2-7B63-4BBF-8830-814EBF3DFD86}" destId="{1C3BD445-703D-4715-87CF-4698EFA428A9}" srcOrd="0" destOrd="0" presId="urn:microsoft.com/office/officeart/2005/8/layout/bProcess3"/>
    <dgm:cxn modelId="{209400F1-DF10-4C90-85C2-D407AF36E103}" type="presOf" srcId="{FA7A31A8-5FC2-48DE-8198-0156F81DA5BD}" destId="{885BB8DC-0983-4321-8278-6B3A98E1CFFE}" srcOrd="0" destOrd="0" presId="urn:microsoft.com/office/officeart/2005/8/layout/bProcess3"/>
    <dgm:cxn modelId="{78828396-20A9-4493-97DE-11579CDC0A27}" srcId="{B1C32FBF-6A06-4026-8100-2DB2A0D06F94}" destId="{0D36C452-D217-4AF1-9135-2CDD4268558A}" srcOrd="5" destOrd="0" parTransId="{917043FD-F32C-45D5-B988-74983677B855}" sibTransId="{9AE36499-257E-4E2B-9DD4-DF31C078EA42}"/>
    <dgm:cxn modelId="{DB988016-DF8F-460F-8A1D-B9301C974369}" type="presOf" srcId="{BE8C39B0-7D1E-4F6C-9F18-489494EDB663}" destId="{B7F4A19F-1169-4089-8115-86BE5A26B4CB}" srcOrd="0" destOrd="0" presId="urn:microsoft.com/office/officeart/2005/8/layout/bProcess3"/>
    <dgm:cxn modelId="{B9B46FF1-D739-46D0-AFCE-E94D921F6552}" type="presOf" srcId="{4DE2905B-1292-4910-9AF9-B3EAEA19C768}" destId="{87BC26A1-509D-4631-AEEC-75F504D225BC}" srcOrd="0" destOrd="0" presId="urn:microsoft.com/office/officeart/2005/8/layout/bProcess3"/>
    <dgm:cxn modelId="{3C288E3B-8C2B-4DE1-83D3-5DFC7E001022}" srcId="{B1C32FBF-6A06-4026-8100-2DB2A0D06F94}" destId="{35C7DC5D-2142-45E7-BF5E-C1F1D2FB366A}" srcOrd="10" destOrd="0" parTransId="{9F482551-AC93-4D4E-B884-37C8EC0AC4E4}" sibTransId="{12D3A9DF-65E8-43BC-B761-18A105B01238}"/>
    <dgm:cxn modelId="{1A9A4555-15DC-4EE2-96AE-456105BBDED5}" type="presOf" srcId="{16EF56FA-15F0-4AD4-B626-F1A319FA0BB2}" destId="{F0D2DA21-11D4-416A-9C9F-FBB5316EB27D}" srcOrd="0" destOrd="0" presId="urn:microsoft.com/office/officeart/2005/8/layout/bProcess3"/>
    <dgm:cxn modelId="{9D063222-2D15-4796-8DB5-5880758D471A}" type="presOf" srcId="{0D36C452-D217-4AF1-9135-2CDD4268558A}" destId="{A0D60DFD-24D3-48ED-BD83-885C07334FED}" srcOrd="0" destOrd="0" presId="urn:microsoft.com/office/officeart/2005/8/layout/bProcess3"/>
    <dgm:cxn modelId="{ECBBE7C3-FC8A-45AA-BDC0-86E95BB14F70}" srcId="{B1C32FBF-6A06-4026-8100-2DB2A0D06F94}" destId="{A930D79E-BAE1-4DB2-BF53-5A88F91253B6}" srcOrd="1" destOrd="0" parTransId="{04B522D2-525C-4E0B-AAE9-E5BB0B51BCF6}" sibTransId="{B64270E2-7B63-4BBF-8830-814EBF3DFD86}"/>
    <dgm:cxn modelId="{FC6351CE-797F-4578-9207-D4F6C8A1239F}" type="presOf" srcId="{12D3A9DF-65E8-43BC-B761-18A105B01238}" destId="{24CFDE3D-A830-4C03-B6FA-871B94139D05}" srcOrd="1" destOrd="0" presId="urn:microsoft.com/office/officeart/2005/8/layout/bProcess3"/>
    <dgm:cxn modelId="{080C7384-F21C-46D6-AB79-AF306BB1E82E}" type="presOf" srcId="{A930D79E-BAE1-4DB2-BF53-5A88F91253B6}" destId="{E317BC3E-E5B7-4EBD-A9A1-5CEB9EB5F6FF}" srcOrd="0" destOrd="0" presId="urn:microsoft.com/office/officeart/2005/8/layout/bProcess3"/>
    <dgm:cxn modelId="{F4FBD5AD-F619-498D-B071-3A3E6D851F6A}" srcId="{B1C32FBF-6A06-4026-8100-2DB2A0D06F94}" destId="{DD78DA64-CA9D-46E1-A4A0-2B91093807DF}" srcOrd="3" destOrd="0" parTransId="{8611D528-DF81-435E-B42E-5C605B9CAF0D}" sibTransId="{16EF56FA-15F0-4AD4-B626-F1A319FA0BB2}"/>
    <dgm:cxn modelId="{F6C41E28-533F-47F2-B04E-60167C312597}" type="presOf" srcId="{16EF56FA-15F0-4AD4-B626-F1A319FA0BB2}" destId="{30F7FEA0-8794-43DE-B9B9-65F2FC176643}" srcOrd="1" destOrd="0" presId="urn:microsoft.com/office/officeart/2005/8/layout/bProcess3"/>
    <dgm:cxn modelId="{904416B5-F384-4811-AEC4-04F09AD962C7}" type="presOf" srcId="{DD78DA64-CA9D-46E1-A4A0-2B91093807DF}" destId="{A384C784-BD09-4539-B7DB-883EBBD6DE69}" srcOrd="0" destOrd="0" presId="urn:microsoft.com/office/officeart/2005/8/layout/bProcess3"/>
    <dgm:cxn modelId="{AB941BBC-C259-4D22-BAF5-A71D90934C59}" srcId="{B1C32FBF-6A06-4026-8100-2DB2A0D06F94}" destId="{F5FDE8D2-EEB0-4287-B268-7D75E04BE416}" srcOrd="0" destOrd="0" parTransId="{218B3F22-0CF1-4E4C-B784-05641217F8F5}" sibTransId="{65ECD2F2-5740-422F-9010-4E6A2419617E}"/>
    <dgm:cxn modelId="{F4E49DC6-D6B8-4162-A135-15C883D0F522}" type="presOf" srcId="{9AE36499-257E-4E2B-9DD4-DF31C078EA42}" destId="{D4D174C4-70D2-4404-8C9D-0F4844F63301}" srcOrd="0" destOrd="0" presId="urn:microsoft.com/office/officeart/2005/8/layout/bProcess3"/>
    <dgm:cxn modelId="{A2EBD86D-DD13-4B44-946C-66665AD7CFE5}" type="presOf" srcId="{B51086CD-7DE4-4553-93D5-F618B63E62E2}" destId="{54156EC6-E8B1-4100-8F6C-77E4F3FBA679}" srcOrd="0" destOrd="0" presId="urn:microsoft.com/office/officeart/2005/8/layout/bProcess3"/>
    <dgm:cxn modelId="{53646587-675E-4501-A05A-B2126B8F07AB}" type="presOf" srcId="{BE8C39B0-7D1E-4F6C-9F18-489494EDB663}" destId="{3BDD3B27-4BC0-4300-970E-19900F477A99}" srcOrd="1" destOrd="0" presId="urn:microsoft.com/office/officeart/2005/8/layout/bProcess3"/>
    <dgm:cxn modelId="{FAD3611E-FCFF-442C-8D90-197AB2419FA9}" type="presOf" srcId="{0C05907C-F685-45CD-A063-2C7B51FA0C9D}" destId="{767CC6A1-598D-49C8-8216-64C05E95E639}" srcOrd="0" destOrd="0" presId="urn:microsoft.com/office/officeart/2005/8/layout/bProcess3"/>
    <dgm:cxn modelId="{5C821319-434E-414C-8A73-B41BD4167136}" type="presOf" srcId="{12D3A9DF-65E8-43BC-B761-18A105B01238}" destId="{FFC083BD-2C56-452B-974B-C8E2581B59AA}" srcOrd="0" destOrd="0" presId="urn:microsoft.com/office/officeart/2005/8/layout/bProcess3"/>
    <dgm:cxn modelId="{326296B3-9173-4A95-81CC-79F856F80BA5}" type="presOf" srcId="{812D4FDC-A416-49A4-B34A-33F5A1D5DFEC}" destId="{B4A285AE-1F8C-482E-8AAD-3DBCCC3FB479}" srcOrd="0" destOrd="0" presId="urn:microsoft.com/office/officeart/2005/8/layout/bProcess3"/>
    <dgm:cxn modelId="{6D3B5C10-BC3A-495E-AF91-C46929AF1312}" type="presOf" srcId="{9975CB1A-9419-479C-9083-92BBDF6C36D9}" destId="{BD0016B7-AAC6-4C58-B07B-09546777AA06}" srcOrd="0" destOrd="0" presId="urn:microsoft.com/office/officeart/2005/8/layout/bProcess3"/>
    <dgm:cxn modelId="{344090BC-BFCA-4DA0-AD83-91054FA9F3DA}" srcId="{B1C32FBF-6A06-4026-8100-2DB2A0D06F94}" destId="{FA7A31A8-5FC2-48DE-8198-0156F81DA5BD}" srcOrd="7" destOrd="0" parTransId="{5A5AF46A-9E78-4107-AF35-9BF2B1F16C02}" sibTransId="{4DE2905B-1292-4910-9AF9-B3EAEA19C768}"/>
    <dgm:cxn modelId="{27A171E4-3797-456E-AA66-1ACA58D10DD6}" type="presOf" srcId="{E8175C94-E588-49D2-B377-AFDA9DC8C0F9}" destId="{DEC29B3A-5F60-4803-9AC2-1F9EB120A16D}" srcOrd="0" destOrd="0" presId="urn:microsoft.com/office/officeart/2005/8/layout/bProcess3"/>
    <dgm:cxn modelId="{162FF9E9-A874-4DCD-8771-DE827B907CFF}" type="presOf" srcId="{E7EDA0B2-436F-49FB-A547-1986CEE3B8EE}" destId="{C9B77046-DA90-494B-8893-CBA9E1C5241B}" srcOrd="0" destOrd="0" presId="urn:microsoft.com/office/officeart/2005/8/layout/bProcess3"/>
    <dgm:cxn modelId="{E75FEE84-FB97-4F5A-B981-FC6DDFD37E7D}" type="presOf" srcId="{4DE2905B-1292-4910-9AF9-B3EAEA19C768}" destId="{C796ABBA-D700-4A42-9072-1064B5006513}" srcOrd="1" destOrd="0" presId="urn:microsoft.com/office/officeart/2005/8/layout/bProcess3"/>
    <dgm:cxn modelId="{70BDB345-9358-4D16-8A1B-610309713D77}" srcId="{B1C32FBF-6A06-4026-8100-2DB2A0D06F94}" destId="{0C05907C-F685-45CD-A063-2C7B51FA0C9D}" srcOrd="4" destOrd="0" parTransId="{04B75FDA-AECC-4A12-8899-04BCBA8C74C3}" sibTransId="{20EE85FF-D171-4D76-9320-BA31CC9566DD}"/>
    <dgm:cxn modelId="{684459DE-B098-43FF-BCFA-E6EB627FA253}" type="presOf" srcId="{7DE89961-DC56-4406-A521-3625C2C22CC0}" destId="{3F949264-0793-45BC-9F2A-1816324A6E7D}" srcOrd="0" destOrd="0" presId="urn:microsoft.com/office/officeart/2005/8/layout/bProcess3"/>
    <dgm:cxn modelId="{213F8B77-EA99-4CDC-B0D6-C9F17C246615}" type="presOf" srcId="{B51086CD-7DE4-4553-93D5-F618B63E62E2}" destId="{A73E6E3C-8C36-4D21-A796-01596CF27DBF}" srcOrd="1" destOrd="0" presId="urn:microsoft.com/office/officeart/2005/8/layout/bProcess3"/>
    <dgm:cxn modelId="{0B7D12A6-3A42-4713-832C-1ED02161EB27}" type="presOf" srcId="{02BBB024-90D3-4BF6-B3FB-E67C233A7969}" destId="{7092B009-EFAA-4283-81F5-F507628E1B5D}" srcOrd="0" destOrd="0" presId="urn:microsoft.com/office/officeart/2005/8/layout/bProcess3"/>
    <dgm:cxn modelId="{5CF947ED-A366-4626-ADBD-DA1B98358110}" type="presOf" srcId="{E7EDA0B2-436F-49FB-A547-1986CEE3B8EE}" destId="{3F1CE173-868F-4AE7-8A9E-9E7026CAA5FF}" srcOrd="1" destOrd="0" presId="urn:microsoft.com/office/officeart/2005/8/layout/bProcess3"/>
    <dgm:cxn modelId="{B0A2404E-CD89-43F2-8BBB-03E553DF1CF5}" type="presOf" srcId="{9AE36499-257E-4E2B-9DD4-DF31C078EA42}" destId="{743C7785-1B77-4EF5-A7BD-DDF784144D4F}" srcOrd="1" destOrd="0" presId="urn:microsoft.com/office/officeart/2005/8/layout/bProcess3"/>
    <dgm:cxn modelId="{FD0A996C-813D-4F09-ADB6-FD8AD277B564}" type="presOf" srcId="{B64270E2-7B63-4BBF-8830-814EBF3DFD86}" destId="{0BC43AC8-7243-40E8-A972-4AB1D8BAA15A}" srcOrd="1" destOrd="0" presId="urn:microsoft.com/office/officeart/2005/8/layout/bProcess3"/>
    <dgm:cxn modelId="{2C6F1978-F7D7-4B1E-A6C6-2EB5AA86E3D4}" type="presOf" srcId="{B1C32FBF-6A06-4026-8100-2DB2A0D06F94}" destId="{3F7C4D83-7B93-4D17-9831-131D3574333E}" srcOrd="0" destOrd="0" presId="urn:microsoft.com/office/officeart/2005/8/layout/bProcess3"/>
    <dgm:cxn modelId="{5A711C63-2278-404B-8284-53FBA5C8196B}" type="presParOf" srcId="{3F7C4D83-7B93-4D17-9831-131D3574333E}" destId="{785670F0-F8AB-4924-AA8C-A19B4A48350C}" srcOrd="0" destOrd="0" presId="urn:microsoft.com/office/officeart/2005/8/layout/bProcess3"/>
    <dgm:cxn modelId="{45EC7B26-3116-42C0-A39F-E24C9440020F}" type="presParOf" srcId="{3F7C4D83-7B93-4D17-9831-131D3574333E}" destId="{8226A39C-099E-4325-8746-AFDDCB1FDA1B}" srcOrd="1" destOrd="0" presId="urn:microsoft.com/office/officeart/2005/8/layout/bProcess3"/>
    <dgm:cxn modelId="{7CFC744E-3411-4CC0-8CA7-7A749730A06C}" type="presParOf" srcId="{8226A39C-099E-4325-8746-AFDDCB1FDA1B}" destId="{8B61EDF6-2199-477F-9226-E4285555527F}" srcOrd="0" destOrd="0" presId="urn:microsoft.com/office/officeart/2005/8/layout/bProcess3"/>
    <dgm:cxn modelId="{D3023EED-D58E-42EC-B7AE-6E232520359A}" type="presParOf" srcId="{3F7C4D83-7B93-4D17-9831-131D3574333E}" destId="{E317BC3E-E5B7-4EBD-A9A1-5CEB9EB5F6FF}" srcOrd="2" destOrd="0" presId="urn:microsoft.com/office/officeart/2005/8/layout/bProcess3"/>
    <dgm:cxn modelId="{D06B55B9-2C29-47E0-A82E-541A5F05274E}" type="presParOf" srcId="{3F7C4D83-7B93-4D17-9831-131D3574333E}" destId="{1C3BD445-703D-4715-87CF-4698EFA428A9}" srcOrd="3" destOrd="0" presId="urn:microsoft.com/office/officeart/2005/8/layout/bProcess3"/>
    <dgm:cxn modelId="{A8FFF8E5-AB62-4AB2-B735-4FB4B2B33A47}" type="presParOf" srcId="{1C3BD445-703D-4715-87CF-4698EFA428A9}" destId="{0BC43AC8-7243-40E8-A972-4AB1D8BAA15A}" srcOrd="0" destOrd="0" presId="urn:microsoft.com/office/officeart/2005/8/layout/bProcess3"/>
    <dgm:cxn modelId="{97C533C9-0448-428D-8CC7-D400A7399DB3}" type="presParOf" srcId="{3F7C4D83-7B93-4D17-9831-131D3574333E}" destId="{3F949264-0793-45BC-9F2A-1816324A6E7D}" srcOrd="4" destOrd="0" presId="urn:microsoft.com/office/officeart/2005/8/layout/bProcess3"/>
    <dgm:cxn modelId="{AB948FF8-CDBD-425C-8EC8-AEA200579844}" type="presParOf" srcId="{3F7C4D83-7B93-4D17-9831-131D3574333E}" destId="{54156EC6-E8B1-4100-8F6C-77E4F3FBA679}" srcOrd="5" destOrd="0" presId="urn:microsoft.com/office/officeart/2005/8/layout/bProcess3"/>
    <dgm:cxn modelId="{9D79581C-26B1-4722-BF99-ECF9A9E0F063}" type="presParOf" srcId="{54156EC6-E8B1-4100-8F6C-77E4F3FBA679}" destId="{A73E6E3C-8C36-4D21-A796-01596CF27DBF}" srcOrd="0" destOrd="0" presId="urn:microsoft.com/office/officeart/2005/8/layout/bProcess3"/>
    <dgm:cxn modelId="{42C6B663-343A-4B9B-9D46-F9A701F004E8}" type="presParOf" srcId="{3F7C4D83-7B93-4D17-9831-131D3574333E}" destId="{A384C784-BD09-4539-B7DB-883EBBD6DE69}" srcOrd="6" destOrd="0" presId="urn:microsoft.com/office/officeart/2005/8/layout/bProcess3"/>
    <dgm:cxn modelId="{CE9FA5A0-EFE7-4F1B-9855-0E7AFB68D1A1}" type="presParOf" srcId="{3F7C4D83-7B93-4D17-9831-131D3574333E}" destId="{F0D2DA21-11D4-416A-9C9F-FBB5316EB27D}" srcOrd="7" destOrd="0" presId="urn:microsoft.com/office/officeart/2005/8/layout/bProcess3"/>
    <dgm:cxn modelId="{D5F731D2-A591-40F4-960B-ABB7FB1353DB}" type="presParOf" srcId="{F0D2DA21-11D4-416A-9C9F-FBB5316EB27D}" destId="{30F7FEA0-8794-43DE-B9B9-65F2FC176643}" srcOrd="0" destOrd="0" presId="urn:microsoft.com/office/officeart/2005/8/layout/bProcess3"/>
    <dgm:cxn modelId="{E76CF678-27C9-4162-B6C8-E38CDB5D6800}" type="presParOf" srcId="{3F7C4D83-7B93-4D17-9831-131D3574333E}" destId="{767CC6A1-598D-49C8-8216-64C05E95E639}" srcOrd="8" destOrd="0" presId="urn:microsoft.com/office/officeart/2005/8/layout/bProcess3"/>
    <dgm:cxn modelId="{F268804D-EDBD-4D17-A9FD-AF96BA24AA5A}" type="presParOf" srcId="{3F7C4D83-7B93-4D17-9831-131D3574333E}" destId="{7C358926-E457-487D-BC46-E1DD83093006}" srcOrd="9" destOrd="0" presId="urn:microsoft.com/office/officeart/2005/8/layout/bProcess3"/>
    <dgm:cxn modelId="{B434F3AB-528D-4812-A432-0F8C29B3F156}" type="presParOf" srcId="{7C358926-E457-487D-BC46-E1DD83093006}" destId="{521DB80A-E1A1-4791-9E03-5BE67CC323D3}" srcOrd="0" destOrd="0" presId="urn:microsoft.com/office/officeart/2005/8/layout/bProcess3"/>
    <dgm:cxn modelId="{FC39F947-99BB-4737-B9CE-D1BBF27AF967}" type="presParOf" srcId="{3F7C4D83-7B93-4D17-9831-131D3574333E}" destId="{A0D60DFD-24D3-48ED-BD83-885C07334FED}" srcOrd="10" destOrd="0" presId="urn:microsoft.com/office/officeart/2005/8/layout/bProcess3"/>
    <dgm:cxn modelId="{98E132FF-9B63-4A82-A2FC-5A7502A1FBFE}" type="presParOf" srcId="{3F7C4D83-7B93-4D17-9831-131D3574333E}" destId="{D4D174C4-70D2-4404-8C9D-0F4844F63301}" srcOrd="11" destOrd="0" presId="urn:microsoft.com/office/officeart/2005/8/layout/bProcess3"/>
    <dgm:cxn modelId="{5741E335-414A-4BFD-B6B3-3539ABEBF986}" type="presParOf" srcId="{D4D174C4-70D2-4404-8C9D-0F4844F63301}" destId="{743C7785-1B77-4EF5-A7BD-DDF784144D4F}" srcOrd="0" destOrd="0" presId="urn:microsoft.com/office/officeart/2005/8/layout/bProcess3"/>
    <dgm:cxn modelId="{2914CB4C-C501-4116-A496-36B9379B0066}" type="presParOf" srcId="{3F7C4D83-7B93-4D17-9831-131D3574333E}" destId="{0136C917-283E-4D75-A9D2-0F7982752404}" srcOrd="12" destOrd="0" presId="urn:microsoft.com/office/officeart/2005/8/layout/bProcess3"/>
    <dgm:cxn modelId="{87B7CA39-881B-4748-8E1D-8B49786A413E}" type="presParOf" srcId="{3F7C4D83-7B93-4D17-9831-131D3574333E}" destId="{B7F4A19F-1169-4089-8115-86BE5A26B4CB}" srcOrd="13" destOrd="0" presId="urn:microsoft.com/office/officeart/2005/8/layout/bProcess3"/>
    <dgm:cxn modelId="{F9E11E0D-6829-4E86-B58E-2A091806CD99}" type="presParOf" srcId="{B7F4A19F-1169-4089-8115-86BE5A26B4CB}" destId="{3BDD3B27-4BC0-4300-970E-19900F477A99}" srcOrd="0" destOrd="0" presId="urn:microsoft.com/office/officeart/2005/8/layout/bProcess3"/>
    <dgm:cxn modelId="{5C39DB67-9BD4-49E9-9A63-0FF83CE563BF}" type="presParOf" srcId="{3F7C4D83-7B93-4D17-9831-131D3574333E}" destId="{885BB8DC-0983-4321-8278-6B3A98E1CFFE}" srcOrd="14" destOrd="0" presId="urn:microsoft.com/office/officeart/2005/8/layout/bProcess3"/>
    <dgm:cxn modelId="{200D2842-CFE7-45C1-884D-ED9C98F187B2}" type="presParOf" srcId="{3F7C4D83-7B93-4D17-9831-131D3574333E}" destId="{87BC26A1-509D-4631-AEEC-75F504D225BC}" srcOrd="15" destOrd="0" presId="urn:microsoft.com/office/officeart/2005/8/layout/bProcess3"/>
    <dgm:cxn modelId="{B63E830F-FE16-4DF0-AAA3-E629F05CF534}" type="presParOf" srcId="{87BC26A1-509D-4631-AEEC-75F504D225BC}" destId="{C796ABBA-D700-4A42-9072-1064B5006513}" srcOrd="0" destOrd="0" presId="urn:microsoft.com/office/officeart/2005/8/layout/bProcess3"/>
    <dgm:cxn modelId="{5F058F12-DB9E-4FCD-BE8E-4E12C0FD1E59}" type="presParOf" srcId="{3F7C4D83-7B93-4D17-9831-131D3574333E}" destId="{DEC29B3A-5F60-4803-9AC2-1F9EB120A16D}" srcOrd="16" destOrd="0" presId="urn:microsoft.com/office/officeart/2005/8/layout/bProcess3"/>
    <dgm:cxn modelId="{35824E15-F085-4BDA-B175-E4835496F6DE}" type="presParOf" srcId="{3F7C4D83-7B93-4D17-9831-131D3574333E}" destId="{C9B77046-DA90-494B-8893-CBA9E1C5241B}" srcOrd="17" destOrd="0" presId="urn:microsoft.com/office/officeart/2005/8/layout/bProcess3"/>
    <dgm:cxn modelId="{D1060E2B-AB6E-4F4A-B817-ED78DD24D160}" type="presParOf" srcId="{C9B77046-DA90-494B-8893-CBA9E1C5241B}" destId="{3F1CE173-868F-4AE7-8A9E-9E7026CAA5FF}" srcOrd="0" destOrd="0" presId="urn:microsoft.com/office/officeart/2005/8/layout/bProcess3"/>
    <dgm:cxn modelId="{766B8C3C-D171-4A11-BA5C-190004FE2A7E}" type="presParOf" srcId="{3F7C4D83-7B93-4D17-9831-131D3574333E}" destId="{7092B009-EFAA-4283-81F5-F507628E1B5D}" srcOrd="18" destOrd="0" presId="urn:microsoft.com/office/officeart/2005/8/layout/bProcess3"/>
    <dgm:cxn modelId="{670855AF-1B2A-460A-8456-97DA63F834EF}" type="presParOf" srcId="{3F7C4D83-7B93-4D17-9831-131D3574333E}" destId="{B4A285AE-1F8C-482E-8AAD-3DBCCC3FB479}" srcOrd="19" destOrd="0" presId="urn:microsoft.com/office/officeart/2005/8/layout/bProcess3"/>
    <dgm:cxn modelId="{A99AB78A-DF5B-458B-8311-49B9B71728AF}" type="presParOf" srcId="{B4A285AE-1F8C-482E-8AAD-3DBCCC3FB479}" destId="{9B06E785-4634-4641-936F-EE6B514D3F0E}" srcOrd="0" destOrd="0" presId="urn:microsoft.com/office/officeart/2005/8/layout/bProcess3"/>
    <dgm:cxn modelId="{09BAA8CE-7237-4339-A4EE-98D033DBCAA8}" type="presParOf" srcId="{3F7C4D83-7B93-4D17-9831-131D3574333E}" destId="{838CC5EA-37C1-4CBC-A505-ABE98370F955}" srcOrd="20" destOrd="0" presId="urn:microsoft.com/office/officeart/2005/8/layout/bProcess3"/>
    <dgm:cxn modelId="{8027471B-AF38-4F10-A2AA-8A22D3180FD2}" type="presParOf" srcId="{3F7C4D83-7B93-4D17-9831-131D3574333E}" destId="{FFC083BD-2C56-452B-974B-C8E2581B59AA}" srcOrd="21" destOrd="0" presId="urn:microsoft.com/office/officeart/2005/8/layout/bProcess3"/>
    <dgm:cxn modelId="{1BDDE1DA-513B-45EA-B005-9EBD15650E02}" type="presParOf" srcId="{FFC083BD-2C56-452B-974B-C8E2581B59AA}" destId="{24CFDE3D-A830-4C03-B6FA-871B94139D05}" srcOrd="0" destOrd="0" presId="urn:microsoft.com/office/officeart/2005/8/layout/bProcess3"/>
    <dgm:cxn modelId="{724113CF-8846-4913-8AC1-AB8030D7AA03}" type="presParOf" srcId="{3F7C4D83-7B93-4D17-9831-131D3574333E}" destId="{BD0016B7-AAC6-4C58-B07B-09546777AA06}" srcOrd="2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5CA1E13-92E2-4FA4-87A0-58741A292CCF}"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pt-PT"/>
        </a:p>
      </dgm:t>
    </dgm:pt>
    <dgm:pt modelId="{FF214E85-2118-4AB8-B64E-C3B45E3C2EC3}">
      <dgm:prSet/>
      <dgm:spPr/>
      <dgm:t>
        <a:bodyPr/>
        <a:lstStyle/>
        <a:p>
          <a:pPr rtl="0"/>
          <a:r>
            <a:rPr lang="pt-PT" dirty="0" smtClean="0"/>
            <a:t>Informar os alunos que devem ter os Documentos de Identificação Pessoal (número BI ou CC)</a:t>
          </a:r>
          <a:endParaRPr lang="pt-PT" dirty="0"/>
        </a:p>
      </dgm:t>
    </dgm:pt>
    <dgm:pt modelId="{D786B3A2-C3DF-405B-951B-528B63E4589D}" type="parTrans" cxnId="{63B0D084-BA2D-4F58-AED7-CD6F7A1AF013}">
      <dgm:prSet/>
      <dgm:spPr/>
      <dgm:t>
        <a:bodyPr/>
        <a:lstStyle/>
        <a:p>
          <a:endParaRPr lang="pt-PT"/>
        </a:p>
      </dgm:t>
    </dgm:pt>
    <dgm:pt modelId="{5E15438F-29E1-46D3-A2E7-3C0B13DAAB69}" type="sibTrans" cxnId="{63B0D084-BA2D-4F58-AED7-CD6F7A1AF013}">
      <dgm:prSet/>
      <dgm:spPr/>
      <dgm:t>
        <a:bodyPr/>
        <a:lstStyle/>
        <a:p>
          <a:endParaRPr lang="pt-PT" dirty="0"/>
        </a:p>
      </dgm:t>
    </dgm:pt>
    <dgm:pt modelId="{C3DA8DED-BFF1-4F0C-8E04-21C6AB98A83B}">
      <dgm:prSet/>
      <dgm:spPr/>
      <dgm:t>
        <a:bodyPr/>
        <a:lstStyle/>
        <a:p>
          <a:pPr rtl="0"/>
          <a:r>
            <a:rPr lang="pt-PT" dirty="0" smtClean="0"/>
            <a:t>Professores e Alunos respondem através dos links disponibilizados</a:t>
          </a:r>
          <a:endParaRPr lang="pt-PT" dirty="0"/>
        </a:p>
      </dgm:t>
    </dgm:pt>
    <dgm:pt modelId="{AEF38163-9A7D-4887-900E-EDA7CF48E5D4}" type="parTrans" cxnId="{A08C60C7-4907-4BFE-ADD7-8F2D681D90B5}">
      <dgm:prSet/>
      <dgm:spPr/>
      <dgm:t>
        <a:bodyPr/>
        <a:lstStyle/>
        <a:p>
          <a:endParaRPr lang="pt-PT"/>
        </a:p>
      </dgm:t>
    </dgm:pt>
    <dgm:pt modelId="{6F5F844F-565D-4B59-A48A-FC7F6470F6B0}" type="sibTrans" cxnId="{A08C60C7-4907-4BFE-ADD7-8F2D681D90B5}">
      <dgm:prSet/>
      <dgm:spPr/>
      <dgm:t>
        <a:bodyPr/>
        <a:lstStyle/>
        <a:p>
          <a:endParaRPr lang="pt-PT" dirty="0"/>
        </a:p>
      </dgm:t>
    </dgm:pt>
    <dgm:pt modelId="{90E14BFB-27E1-47F5-9F38-471BBA081F79}">
      <dgm:prSet/>
      <dgm:spPr/>
      <dgm:t>
        <a:bodyPr/>
        <a:lstStyle/>
        <a:p>
          <a:pPr rtl="0"/>
          <a:r>
            <a:rPr lang="pt-PT" dirty="0" smtClean="0"/>
            <a:t>Indicadores que não se aplicam ao seu caso/disciplina, seleccionar “não aplicável”</a:t>
          </a:r>
          <a:endParaRPr lang="pt-PT" dirty="0"/>
        </a:p>
      </dgm:t>
    </dgm:pt>
    <dgm:pt modelId="{911AE2A5-E204-49FC-8D49-2812256CC219}" type="parTrans" cxnId="{C48C3FC7-1C4F-439A-AD58-0C13E6D03B32}">
      <dgm:prSet/>
      <dgm:spPr/>
      <dgm:t>
        <a:bodyPr/>
        <a:lstStyle/>
        <a:p>
          <a:endParaRPr lang="pt-PT"/>
        </a:p>
      </dgm:t>
    </dgm:pt>
    <dgm:pt modelId="{478070C0-8C07-4860-8724-3E1FFEA5F7E8}" type="sibTrans" cxnId="{C48C3FC7-1C4F-439A-AD58-0C13E6D03B32}">
      <dgm:prSet/>
      <dgm:spPr/>
      <dgm:t>
        <a:bodyPr/>
        <a:lstStyle/>
        <a:p>
          <a:endParaRPr lang="pt-PT"/>
        </a:p>
      </dgm:t>
    </dgm:pt>
    <dgm:pt modelId="{1E667FC3-1D8E-4E31-9C5D-5400CF869FC1}">
      <dgm:prSet/>
      <dgm:spPr/>
      <dgm:t>
        <a:bodyPr/>
        <a:lstStyle/>
        <a:p>
          <a:pPr rtl="0"/>
          <a:r>
            <a:rPr lang="pt-PT" dirty="0" smtClean="0"/>
            <a:t>Os docentes acedem ao questionário através do seu NIF</a:t>
          </a:r>
          <a:endParaRPr lang="pt-PT" dirty="0"/>
        </a:p>
      </dgm:t>
    </dgm:pt>
    <dgm:pt modelId="{05A88D89-BD83-4DFC-B61A-426049481694}" type="parTrans" cxnId="{5CEBD38C-BCDD-42CB-A24A-9DDAA977B59C}">
      <dgm:prSet/>
      <dgm:spPr/>
      <dgm:t>
        <a:bodyPr/>
        <a:lstStyle/>
        <a:p>
          <a:endParaRPr lang="pt-PT"/>
        </a:p>
      </dgm:t>
    </dgm:pt>
    <dgm:pt modelId="{34817DDD-3EA0-4C74-8498-8F45B39A14FB}" type="sibTrans" cxnId="{5CEBD38C-BCDD-42CB-A24A-9DDAA977B59C}">
      <dgm:prSet/>
      <dgm:spPr/>
      <dgm:t>
        <a:bodyPr/>
        <a:lstStyle/>
        <a:p>
          <a:endParaRPr lang="pt-PT" dirty="0"/>
        </a:p>
      </dgm:t>
    </dgm:pt>
    <dgm:pt modelId="{AE83A826-0F7D-4DE3-A4BB-38DB8BDBF7DA}" type="pres">
      <dgm:prSet presAssocID="{05CA1E13-92E2-4FA4-87A0-58741A292CCF}" presName="outerComposite" presStyleCnt="0">
        <dgm:presLayoutVars>
          <dgm:chMax val="5"/>
          <dgm:dir/>
          <dgm:resizeHandles val="exact"/>
        </dgm:presLayoutVars>
      </dgm:prSet>
      <dgm:spPr/>
      <dgm:t>
        <a:bodyPr/>
        <a:lstStyle/>
        <a:p>
          <a:endParaRPr lang="pt-PT"/>
        </a:p>
      </dgm:t>
    </dgm:pt>
    <dgm:pt modelId="{167BBCD5-5796-4965-8EAB-E35D8AD6585B}" type="pres">
      <dgm:prSet presAssocID="{05CA1E13-92E2-4FA4-87A0-58741A292CCF}" presName="dummyMaxCanvas" presStyleCnt="0">
        <dgm:presLayoutVars/>
      </dgm:prSet>
      <dgm:spPr/>
      <dgm:t>
        <a:bodyPr/>
        <a:lstStyle/>
        <a:p>
          <a:endParaRPr lang="pt-PT"/>
        </a:p>
      </dgm:t>
    </dgm:pt>
    <dgm:pt modelId="{946321FA-6ED2-4943-8D56-E38AC7E3D8CD}" type="pres">
      <dgm:prSet presAssocID="{05CA1E13-92E2-4FA4-87A0-58741A292CCF}" presName="FourNodes_1" presStyleLbl="node1" presStyleIdx="0" presStyleCnt="4">
        <dgm:presLayoutVars>
          <dgm:bulletEnabled val="1"/>
        </dgm:presLayoutVars>
      </dgm:prSet>
      <dgm:spPr/>
      <dgm:t>
        <a:bodyPr/>
        <a:lstStyle/>
        <a:p>
          <a:endParaRPr lang="pt-PT"/>
        </a:p>
      </dgm:t>
    </dgm:pt>
    <dgm:pt modelId="{F32754F8-56ED-4E00-B722-7A16C36B4317}" type="pres">
      <dgm:prSet presAssocID="{05CA1E13-92E2-4FA4-87A0-58741A292CCF}" presName="FourNodes_2" presStyleLbl="node1" presStyleIdx="1" presStyleCnt="4">
        <dgm:presLayoutVars>
          <dgm:bulletEnabled val="1"/>
        </dgm:presLayoutVars>
      </dgm:prSet>
      <dgm:spPr/>
      <dgm:t>
        <a:bodyPr/>
        <a:lstStyle/>
        <a:p>
          <a:endParaRPr lang="pt-PT"/>
        </a:p>
      </dgm:t>
    </dgm:pt>
    <dgm:pt modelId="{DA5314BA-DCC1-4B90-BA2D-DB1F1241880C}" type="pres">
      <dgm:prSet presAssocID="{05CA1E13-92E2-4FA4-87A0-58741A292CCF}" presName="FourNodes_3" presStyleLbl="node1" presStyleIdx="2" presStyleCnt="4">
        <dgm:presLayoutVars>
          <dgm:bulletEnabled val="1"/>
        </dgm:presLayoutVars>
      </dgm:prSet>
      <dgm:spPr/>
      <dgm:t>
        <a:bodyPr/>
        <a:lstStyle/>
        <a:p>
          <a:endParaRPr lang="pt-PT"/>
        </a:p>
      </dgm:t>
    </dgm:pt>
    <dgm:pt modelId="{4F460FDA-F466-4BF3-AD28-054D07F0BCFD}" type="pres">
      <dgm:prSet presAssocID="{05CA1E13-92E2-4FA4-87A0-58741A292CCF}" presName="FourNodes_4" presStyleLbl="node1" presStyleIdx="3" presStyleCnt="4">
        <dgm:presLayoutVars>
          <dgm:bulletEnabled val="1"/>
        </dgm:presLayoutVars>
      </dgm:prSet>
      <dgm:spPr/>
      <dgm:t>
        <a:bodyPr/>
        <a:lstStyle/>
        <a:p>
          <a:endParaRPr lang="pt-PT"/>
        </a:p>
      </dgm:t>
    </dgm:pt>
    <dgm:pt modelId="{54DF0ADB-1D36-42E8-A9E1-DC37E9D37976}" type="pres">
      <dgm:prSet presAssocID="{05CA1E13-92E2-4FA4-87A0-58741A292CCF}" presName="FourConn_1-2" presStyleLbl="fgAccFollowNode1" presStyleIdx="0" presStyleCnt="3">
        <dgm:presLayoutVars>
          <dgm:bulletEnabled val="1"/>
        </dgm:presLayoutVars>
      </dgm:prSet>
      <dgm:spPr/>
      <dgm:t>
        <a:bodyPr/>
        <a:lstStyle/>
        <a:p>
          <a:endParaRPr lang="pt-PT"/>
        </a:p>
      </dgm:t>
    </dgm:pt>
    <dgm:pt modelId="{BE052AC1-27E4-41BA-A90C-9D45F32464EA}" type="pres">
      <dgm:prSet presAssocID="{05CA1E13-92E2-4FA4-87A0-58741A292CCF}" presName="FourConn_2-3" presStyleLbl="fgAccFollowNode1" presStyleIdx="1" presStyleCnt="3">
        <dgm:presLayoutVars>
          <dgm:bulletEnabled val="1"/>
        </dgm:presLayoutVars>
      </dgm:prSet>
      <dgm:spPr/>
      <dgm:t>
        <a:bodyPr/>
        <a:lstStyle/>
        <a:p>
          <a:endParaRPr lang="pt-PT"/>
        </a:p>
      </dgm:t>
    </dgm:pt>
    <dgm:pt modelId="{D5A4CAAD-DDE0-4071-B006-2BD12C50F762}" type="pres">
      <dgm:prSet presAssocID="{05CA1E13-92E2-4FA4-87A0-58741A292CCF}" presName="FourConn_3-4" presStyleLbl="fgAccFollowNode1" presStyleIdx="2" presStyleCnt="3">
        <dgm:presLayoutVars>
          <dgm:bulletEnabled val="1"/>
        </dgm:presLayoutVars>
      </dgm:prSet>
      <dgm:spPr/>
      <dgm:t>
        <a:bodyPr/>
        <a:lstStyle/>
        <a:p>
          <a:endParaRPr lang="pt-PT"/>
        </a:p>
      </dgm:t>
    </dgm:pt>
    <dgm:pt modelId="{D82B68B9-89F2-4D57-9E78-83DA38B2831A}" type="pres">
      <dgm:prSet presAssocID="{05CA1E13-92E2-4FA4-87A0-58741A292CCF}" presName="FourNodes_1_text" presStyleLbl="node1" presStyleIdx="3" presStyleCnt="4">
        <dgm:presLayoutVars>
          <dgm:bulletEnabled val="1"/>
        </dgm:presLayoutVars>
      </dgm:prSet>
      <dgm:spPr/>
      <dgm:t>
        <a:bodyPr/>
        <a:lstStyle/>
        <a:p>
          <a:endParaRPr lang="pt-PT"/>
        </a:p>
      </dgm:t>
    </dgm:pt>
    <dgm:pt modelId="{98CDECB2-D289-4B02-9863-3C7277C59DD7}" type="pres">
      <dgm:prSet presAssocID="{05CA1E13-92E2-4FA4-87A0-58741A292CCF}" presName="FourNodes_2_text" presStyleLbl="node1" presStyleIdx="3" presStyleCnt="4">
        <dgm:presLayoutVars>
          <dgm:bulletEnabled val="1"/>
        </dgm:presLayoutVars>
      </dgm:prSet>
      <dgm:spPr/>
      <dgm:t>
        <a:bodyPr/>
        <a:lstStyle/>
        <a:p>
          <a:endParaRPr lang="pt-PT"/>
        </a:p>
      </dgm:t>
    </dgm:pt>
    <dgm:pt modelId="{B6588F43-CF05-45C7-B6B3-762958EDDF22}" type="pres">
      <dgm:prSet presAssocID="{05CA1E13-92E2-4FA4-87A0-58741A292CCF}" presName="FourNodes_3_text" presStyleLbl="node1" presStyleIdx="3" presStyleCnt="4">
        <dgm:presLayoutVars>
          <dgm:bulletEnabled val="1"/>
        </dgm:presLayoutVars>
      </dgm:prSet>
      <dgm:spPr/>
      <dgm:t>
        <a:bodyPr/>
        <a:lstStyle/>
        <a:p>
          <a:endParaRPr lang="pt-PT"/>
        </a:p>
      </dgm:t>
    </dgm:pt>
    <dgm:pt modelId="{4EDE262C-AE3B-4386-84A4-9E757DDACD20}" type="pres">
      <dgm:prSet presAssocID="{05CA1E13-92E2-4FA4-87A0-58741A292CCF}" presName="FourNodes_4_text" presStyleLbl="node1" presStyleIdx="3" presStyleCnt="4">
        <dgm:presLayoutVars>
          <dgm:bulletEnabled val="1"/>
        </dgm:presLayoutVars>
      </dgm:prSet>
      <dgm:spPr/>
      <dgm:t>
        <a:bodyPr/>
        <a:lstStyle/>
        <a:p>
          <a:endParaRPr lang="pt-PT"/>
        </a:p>
      </dgm:t>
    </dgm:pt>
  </dgm:ptLst>
  <dgm:cxnLst>
    <dgm:cxn modelId="{496AB22E-9523-4BF7-9468-1D40A6DF703D}" type="presOf" srcId="{90E14BFB-27E1-47F5-9F38-471BBA081F79}" destId="{4F460FDA-F466-4BF3-AD28-054D07F0BCFD}" srcOrd="0" destOrd="0" presId="urn:microsoft.com/office/officeart/2005/8/layout/vProcess5"/>
    <dgm:cxn modelId="{F32F7C75-A99C-4258-9B6F-236442C32402}" type="presOf" srcId="{1E667FC3-1D8E-4E31-9C5D-5400CF869FC1}" destId="{98CDECB2-D289-4B02-9863-3C7277C59DD7}" srcOrd="1" destOrd="0" presId="urn:microsoft.com/office/officeart/2005/8/layout/vProcess5"/>
    <dgm:cxn modelId="{5CEBD38C-BCDD-42CB-A24A-9DDAA977B59C}" srcId="{05CA1E13-92E2-4FA4-87A0-58741A292CCF}" destId="{1E667FC3-1D8E-4E31-9C5D-5400CF869FC1}" srcOrd="1" destOrd="0" parTransId="{05A88D89-BD83-4DFC-B61A-426049481694}" sibTransId="{34817DDD-3EA0-4C74-8498-8F45B39A14FB}"/>
    <dgm:cxn modelId="{C48C3FC7-1C4F-439A-AD58-0C13E6D03B32}" srcId="{05CA1E13-92E2-4FA4-87A0-58741A292CCF}" destId="{90E14BFB-27E1-47F5-9F38-471BBA081F79}" srcOrd="3" destOrd="0" parTransId="{911AE2A5-E204-49FC-8D49-2812256CC219}" sibTransId="{478070C0-8C07-4860-8724-3E1FFEA5F7E8}"/>
    <dgm:cxn modelId="{63B0D084-BA2D-4F58-AED7-CD6F7A1AF013}" srcId="{05CA1E13-92E2-4FA4-87A0-58741A292CCF}" destId="{FF214E85-2118-4AB8-B64E-C3B45E3C2EC3}" srcOrd="0" destOrd="0" parTransId="{D786B3A2-C3DF-405B-951B-528B63E4589D}" sibTransId="{5E15438F-29E1-46D3-A2E7-3C0B13DAAB69}"/>
    <dgm:cxn modelId="{AE896E30-0927-44F6-8179-EAFA3044E995}" type="presOf" srcId="{FF214E85-2118-4AB8-B64E-C3B45E3C2EC3}" destId="{D82B68B9-89F2-4D57-9E78-83DA38B2831A}" srcOrd="1" destOrd="0" presId="urn:microsoft.com/office/officeart/2005/8/layout/vProcess5"/>
    <dgm:cxn modelId="{A08C60C7-4907-4BFE-ADD7-8F2D681D90B5}" srcId="{05CA1E13-92E2-4FA4-87A0-58741A292CCF}" destId="{C3DA8DED-BFF1-4F0C-8E04-21C6AB98A83B}" srcOrd="2" destOrd="0" parTransId="{AEF38163-9A7D-4887-900E-EDA7CF48E5D4}" sibTransId="{6F5F844F-565D-4B59-A48A-FC7F6470F6B0}"/>
    <dgm:cxn modelId="{A2BB65FF-2250-41C3-989E-ABCD2879D0A0}" type="presOf" srcId="{34817DDD-3EA0-4C74-8498-8F45B39A14FB}" destId="{BE052AC1-27E4-41BA-A90C-9D45F32464EA}" srcOrd="0" destOrd="0" presId="urn:microsoft.com/office/officeart/2005/8/layout/vProcess5"/>
    <dgm:cxn modelId="{3DA0C2AE-E9E2-4B77-87F4-86B03BEAB5C2}" type="presOf" srcId="{FF214E85-2118-4AB8-B64E-C3B45E3C2EC3}" destId="{946321FA-6ED2-4943-8D56-E38AC7E3D8CD}" srcOrd="0" destOrd="0" presId="urn:microsoft.com/office/officeart/2005/8/layout/vProcess5"/>
    <dgm:cxn modelId="{4B9BF2EB-DFB3-4D39-B4FC-42F393E0D6DC}" type="presOf" srcId="{1E667FC3-1D8E-4E31-9C5D-5400CF869FC1}" destId="{F32754F8-56ED-4E00-B722-7A16C36B4317}" srcOrd="0" destOrd="0" presId="urn:microsoft.com/office/officeart/2005/8/layout/vProcess5"/>
    <dgm:cxn modelId="{5C216B75-1F1C-4A66-A184-3ABD6B92CB0B}" type="presOf" srcId="{6F5F844F-565D-4B59-A48A-FC7F6470F6B0}" destId="{D5A4CAAD-DDE0-4071-B006-2BD12C50F762}" srcOrd="0" destOrd="0" presId="urn:microsoft.com/office/officeart/2005/8/layout/vProcess5"/>
    <dgm:cxn modelId="{39C3CCF4-C840-4BC5-9D75-2B5A7F9DCAEC}" type="presOf" srcId="{90E14BFB-27E1-47F5-9F38-471BBA081F79}" destId="{4EDE262C-AE3B-4386-84A4-9E757DDACD20}" srcOrd="1" destOrd="0" presId="urn:microsoft.com/office/officeart/2005/8/layout/vProcess5"/>
    <dgm:cxn modelId="{D727C185-4467-44FB-BC93-A4F117E33E38}" type="presOf" srcId="{C3DA8DED-BFF1-4F0C-8E04-21C6AB98A83B}" destId="{B6588F43-CF05-45C7-B6B3-762958EDDF22}" srcOrd="1" destOrd="0" presId="urn:microsoft.com/office/officeart/2005/8/layout/vProcess5"/>
    <dgm:cxn modelId="{C07321C1-B136-4AA6-90B2-1C40C637F620}" type="presOf" srcId="{5E15438F-29E1-46D3-A2E7-3C0B13DAAB69}" destId="{54DF0ADB-1D36-42E8-A9E1-DC37E9D37976}" srcOrd="0" destOrd="0" presId="urn:microsoft.com/office/officeart/2005/8/layout/vProcess5"/>
    <dgm:cxn modelId="{FD2D6976-3776-45E4-AA25-C036CD7481F3}" type="presOf" srcId="{C3DA8DED-BFF1-4F0C-8E04-21C6AB98A83B}" destId="{DA5314BA-DCC1-4B90-BA2D-DB1F1241880C}" srcOrd="0" destOrd="0" presId="urn:microsoft.com/office/officeart/2005/8/layout/vProcess5"/>
    <dgm:cxn modelId="{F7FA7D40-7D31-4436-82CF-6DF103985B40}" type="presOf" srcId="{05CA1E13-92E2-4FA4-87A0-58741A292CCF}" destId="{AE83A826-0F7D-4DE3-A4BB-38DB8BDBF7DA}" srcOrd="0" destOrd="0" presId="urn:microsoft.com/office/officeart/2005/8/layout/vProcess5"/>
    <dgm:cxn modelId="{8B68AFBC-1F2F-4E46-B775-09C39E24F612}" type="presParOf" srcId="{AE83A826-0F7D-4DE3-A4BB-38DB8BDBF7DA}" destId="{167BBCD5-5796-4965-8EAB-E35D8AD6585B}" srcOrd="0" destOrd="0" presId="urn:microsoft.com/office/officeart/2005/8/layout/vProcess5"/>
    <dgm:cxn modelId="{EA053ED5-2B31-4B97-9BE7-03F2E3E40A5C}" type="presParOf" srcId="{AE83A826-0F7D-4DE3-A4BB-38DB8BDBF7DA}" destId="{946321FA-6ED2-4943-8D56-E38AC7E3D8CD}" srcOrd="1" destOrd="0" presId="urn:microsoft.com/office/officeart/2005/8/layout/vProcess5"/>
    <dgm:cxn modelId="{EA445976-3F19-47CB-B58B-453634317F9C}" type="presParOf" srcId="{AE83A826-0F7D-4DE3-A4BB-38DB8BDBF7DA}" destId="{F32754F8-56ED-4E00-B722-7A16C36B4317}" srcOrd="2" destOrd="0" presId="urn:microsoft.com/office/officeart/2005/8/layout/vProcess5"/>
    <dgm:cxn modelId="{2E9C5556-518A-4AB5-86DE-6C93D0782DB9}" type="presParOf" srcId="{AE83A826-0F7D-4DE3-A4BB-38DB8BDBF7DA}" destId="{DA5314BA-DCC1-4B90-BA2D-DB1F1241880C}" srcOrd="3" destOrd="0" presId="urn:microsoft.com/office/officeart/2005/8/layout/vProcess5"/>
    <dgm:cxn modelId="{BE7A3351-85E9-4DFD-87D9-7D429285AC78}" type="presParOf" srcId="{AE83A826-0F7D-4DE3-A4BB-38DB8BDBF7DA}" destId="{4F460FDA-F466-4BF3-AD28-054D07F0BCFD}" srcOrd="4" destOrd="0" presId="urn:microsoft.com/office/officeart/2005/8/layout/vProcess5"/>
    <dgm:cxn modelId="{BA7D3924-4397-4C89-9E01-097BE59AB81E}" type="presParOf" srcId="{AE83A826-0F7D-4DE3-A4BB-38DB8BDBF7DA}" destId="{54DF0ADB-1D36-42E8-A9E1-DC37E9D37976}" srcOrd="5" destOrd="0" presId="urn:microsoft.com/office/officeart/2005/8/layout/vProcess5"/>
    <dgm:cxn modelId="{D6F61086-5340-450F-B1A1-9E9BCDBDD9FE}" type="presParOf" srcId="{AE83A826-0F7D-4DE3-A4BB-38DB8BDBF7DA}" destId="{BE052AC1-27E4-41BA-A90C-9D45F32464EA}" srcOrd="6" destOrd="0" presId="urn:microsoft.com/office/officeart/2005/8/layout/vProcess5"/>
    <dgm:cxn modelId="{BEA993C1-2FA4-47E5-A39E-D64FDC23907B}" type="presParOf" srcId="{AE83A826-0F7D-4DE3-A4BB-38DB8BDBF7DA}" destId="{D5A4CAAD-DDE0-4071-B006-2BD12C50F762}" srcOrd="7" destOrd="0" presId="urn:microsoft.com/office/officeart/2005/8/layout/vProcess5"/>
    <dgm:cxn modelId="{5D7B9BD8-4804-41A3-8637-C5AB8B238C4F}" type="presParOf" srcId="{AE83A826-0F7D-4DE3-A4BB-38DB8BDBF7DA}" destId="{D82B68B9-89F2-4D57-9E78-83DA38B2831A}" srcOrd="8" destOrd="0" presId="urn:microsoft.com/office/officeart/2005/8/layout/vProcess5"/>
    <dgm:cxn modelId="{210570E6-290D-47D4-9468-E3327D9FDA3D}" type="presParOf" srcId="{AE83A826-0F7D-4DE3-A4BB-38DB8BDBF7DA}" destId="{98CDECB2-D289-4B02-9863-3C7277C59DD7}" srcOrd="9" destOrd="0" presId="urn:microsoft.com/office/officeart/2005/8/layout/vProcess5"/>
    <dgm:cxn modelId="{6D0001F7-88CB-4B3D-B91A-DF91A4D7A77D}" type="presParOf" srcId="{AE83A826-0F7D-4DE3-A4BB-38DB8BDBF7DA}" destId="{B6588F43-CF05-45C7-B6B3-762958EDDF22}" srcOrd="10" destOrd="0" presId="urn:microsoft.com/office/officeart/2005/8/layout/vProcess5"/>
    <dgm:cxn modelId="{EF731A57-6F5A-432A-8366-557A19EFA055}" type="presParOf" srcId="{AE83A826-0F7D-4DE3-A4BB-38DB8BDBF7DA}" destId="{4EDE262C-AE3B-4386-84A4-9E757DDACD2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364CC-366E-4414-B828-A138A2A9225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FE7134D6-51B8-467E-90A9-832E77B60F6D}">
      <dgm:prSet/>
      <dgm:spPr/>
      <dgm:t>
        <a:bodyPr/>
        <a:lstStyle/>
        <a:p>
          <a:pPr rtl="0"/>
          <a:r>
            <a:rPr lang="pt-PT" dirty="0" smtClean="0"/>
            <a:t>A ação de diretores altamente eficazes influencia o desempenho dos alunos no equivalente a 2-7 meses de aprendizagem adicional em cada ano escolar, enquanto que os diretores ineficazes influenciam negativamente o desempenho de um aluno numa quantidade comparável (mas de sentido oposto).</a:t>
          </a:r>
          <a:endParaRPr lang="pt-PT" dirty="0"/>
        </a:p>
      </dgm:t>
    </dgm:pt>
    <dgm:pt modelId="{FBA6A66D-4D09-4157-A2EE-8CE0214A94B9}" type="parTrans" cxnId="{4350B988-A473-422F-A6BF-8921572113DA}">
      <dgm:prSet/>
      <dgm:spPr/>
      <dgm:t>
        <a:bodyPr/>
        <a:lstStyle/>
        <a:p>
          <a:endParaRPr lang="pt-PT"/>
        </a:p>
      </dgm:t>
    </dgm:pt>
    <dgm:pt modelId="{55E3A8C7-36F3-4168-9DA1-87B1FDA416A8}" type="sibTrans" cxnId="{4350B988-A473-422F-A6BF-8921572113DA}">
      <dgm:prSet/>
      <dgm:spPr/>
      <dgm:t>
        <a:bodyPr/>
        <a:lstStyle/>
        <a:p>
          <a:endParaRPr lang="pt-PT"/>
        </a:p>
      </dgm:t>
    </dgm:pt>
    <dgm:pt modelId="{284FEA05-4E54-44B9-90F3-703C40BE8BE2}">
      <dgm:prSet/>
      <dgm:spPr/>
      <dgm:t>
        <a:bodyPr/>
        <a:lstStyle/>
        <a:p>
          <a:pPr rtl="0"/>
          <a:r>
            <a:rPr lang="en-US" smtClean="0">
              <a:hlinkClick xmlns:r="http://schemas.openxmlformats.org/officeDocument/2006/relationships" r:id="rId1"/>
            </a:rPr>
            <a:t>http://educationnext.org/school-leaders-matter/</a:t>
          </a:r>
          <a:r>
            <a:rPr lang="en-US" smtClean="0"/>
            <a:t> </a:t>
          </a:r>
          <a:endParaRPr lang="pt-PT"/>
        </a:p>
      </dgm:t>
    </dgm:pt>
    <dgm:pt modelId="{E1ABEFA0-8428-4E87-B052-1C94C2BA3CB4}" type="parTrans" cxnId="{D9E30444-A670-48FD-A894-AB426B098A72}">
      <dgm:prSet/>
      <dgm:spPr/>
      <dgm:t>
        <a:bodyPr/>
        <a:lstStyle/>
        <a:p>
          <a:endParaRPr lang="pt-PT"/>
        </a:p>
      </dgm:t>
    </dgm:pt>
    <dgm:pt modelId="{F4E84228-FCC4-4D74-8202-8B6408A6A1F0}" type="sibTrans" cxnId="{D9E30444-A670-48FD-A894-AB426B098A72}">
      <dgm:prSet/>
      <dgm:spPr/>
      <dgm:t>
        <a:bodyPr/>
        <a:lstStyle/>
        <a:p>
          <a:endParaRPr lang="pt-PT"/>
        </a:p>
      </dgm:t>
    </dgm:pt>
    <dgm:pt modelId="{29C6FFE6-6D1A-46C8-9EA9-EE6D5EB9A37C}" type="pres">
      <dgm:prSet presAssocID="{BD6364CC-366E-4414-B828-A138A2A9225A}" presName="vert0" presStyleCnt="0">
        <dgm:presLayoutVars>
          <dgm:dir/>
          <dgm:animOne val="branch"/>
          <dgm:animLvl val="lvl"/>
        </dgm:presLayoutVars>
      </dgm:prSet>
      <dgm:spPr/>
      <dgm:t>
        <a:bodyPr/>
        <a:lstStyle/>
        <a:p>
          <a:endParaRPr lang="pt-PT"/>
        </a:p>
      </dgm:t>
    </dgm:pt>
    <dgm:pt modelId="{FD43D960-F50B-4EAC-8657-AA4706DD4FBC}" type="pres">
      <dgm:prSet presAssocID="{FE7134D6-51B8-467E-90A9-832E77B60F6D}" presName="thickLine" presStyleLbl="alignNode1" presStyleIdx="0" presStyleCnt="2"/>
      <dgm:spPr/>
    </dgm:pt>
    <dgm:pt modelId="{28CE03F7-26C5-4222-AFA8-32FAFADB6413}" type="pres">
      <dgm:prSet presAssocID="{FE7134D6-51B8-467E-90A9-832E77B60F6D}" presName="horz1" presStyleCnt="0"/>
      <dgm:spPr/>
    </dgm:pt>
    <dgm:pt modelId="{67F1BB33-02D0-41AC-ACEC-56B365B62482}" type="pres">
      <dgm:prSet presAssocID="{FE7134D6-51B8-467E-90A9-832E77B60F6D}" presName="tx1" presStyleLbl="revTx" presStyleIdx="0" presStyleCnt="2" custScaleY="251468"/>
      <dgm:spPr/>
      <dgm:t>
        <a:bodyPr/>
        <a:lstStyle/>
        <a:p>
          <a:endParaRPr lang="pt-PT"/>
        </a:p>
      </dgm:t>
    </dgm:pt>
    <dgm:pt modelId="{1FD03A02-0CE5-4310-B78B-B5F6B14100A1}" type="pres">
      <dgm:prSet presAssocID="{FE7134D6-51B8-467E-90A9-832E77B60F6D}" presName="vert1" presStyleCnt="0"/>
      <dgm:spPr/>
    </dgm:pt>
    <dgm:pt modelId="{B372E8A8-4FAB-4CFB-87FD-02F6BB992D22}" type="pres">
      <dgm:prSet presAssocID="{284FEA05-4E54-44B9-90F3-703C40BE8BE2}" presName="thickLine" presStyleLbl="alignNode1" presStyleIdx="1" presStyleCnt="2"/>
      <dgm:spPr/>
    </dgm:pt>
    <dgm:pt modelId="{B42F9F12-7ED2-4869-B1F7-EDC0D64D6065}" type="pres">
      <dgm:prSet presAssocID="{284FEA05-4E54-44B9-90F3-703C40BE8BE2}" presName="horz1" presStyleCnt="0"/>
      <dgm:spPr/>
    </dgm:pt>
    <dgm:pt modelId="{FE12454E-1D1B-4564-95F7-F05C61D6FD21}" type="pres">
      <dgm:prSet presAssocID="{284FEA05-4E54-44B9-90F3-703C40BE8BE2}" presName="tx1" presStyleLbl="revTx" presStyleIdx="1" presStyleCnt="2"/>
      <dgm:spPr/>
      <dgm:t>
        <a:bodyPr/>
        <a:lstStyle/>
        <a:p>
          <a:endParaRPr lang="pt-PT"/>
        </a:p>
      </dgm:t>
    </dgm:pt>
    <dgm:pt modelId="{12D80639-C22A-4053-943D-B89F4ED64C56}" type="pres">
      <dgm:prSet presAssocID="{284FEA05-4E54-44B9-90F3-703C40BE8BE2}" presName="vert1" presStyleCnt="0"/>
      <dgm:spPr/>
    </dgm:pt>
  </dgm:ptLst>
  <dgm:cxnLst>
    <dgm:cxn modelId="{D9E30444-A670-48FD-A894-AB426B098A72}" srcId="{BD6364CC-366E-4414-B828-A138A2A9225A}" destId="{284FEA05-4E54-44B9-90F3-703C40BE8BE2}" srcOrd="1" destOrd="0" parTransId="{E1ABEFA0-8428-4E87-B052-1C94C2BA3CB4}" sibTransId="{F4E84228-FCC4-4D74-8202-8B6408A6A1F0}"/>
    <dgm:cxn modelId="{8069F434-03E8-4565-BF54-99753AF2BF14}" type="presOf" srcId="{BD6364CC-366E-4414-B828-A138A2A9225A}" destId="{29C6FFE6-6D1A-46C8-9EA9-EE6D5EB9A37C}" srcOrd="0" destOrd="0" presId="urn:microsoft.com/office/officeart/2008/layout/LinedList"/>
    <dgm:cxn modelId="{F0831AA5-E8F1-467F-8751-DC60D664A2C9}" type="presOf" srcId="{FE7134D6-51B8-467E-90A9-832E77B60F6D}" destId="{67F1BB33-02D0-41AC-ACEC-56B365B62482}" srcOrd="0" destOrd="0" presId="urn:microsoft.com/office/officeart/2008/layout/LinedList"/>
    <dgm:cxn modelId="{FCD68134-CD46-4CC5-8457-232DF2FECE56}" type="presOf" srcId="{284FEA05-4E54-44B9-90F3-703C40BE8BE2}" destId="{FE12454E-1D1B-4564-95F7-F05C61D6FD21}" srcOrd="0" destOrd="0" presId="urn:microsoft.com/office/officeart/2008/layout/LinedList"/>
    <dgm:cxn modelId="{4350B988-A473-422F-A6BF-8921572113DA}" srcId="{BD6364CC-366E-4414-B828-A138A2A9225A}" destId="{FE7134D6-51B8-467E-90A9-832E77B60F6D}" srcOrd="0" destOrd="0" parTransId="{FBA6A66D-4D09-4157-A2EE-8CE0214A94B9}" sibTransId="{55E3A8C7-36F3-4168-9DA1-87B1FDA416A8}"/>
    <dgm:cxn modelId="{B301F1A6-9CE5-4C33-989D-6844442F6109}" type="presParOf" srcId="{29C6FFE6-6D1A-46C8-9EA9-EE6D5EB9A37C}" destId="{FD43D960-F50B-4EAC-8657-AA4706DD4FBC}" srcOrd="0" destOrd="0" presId="urn:microsoft.com/office/officeart/2008/layout/LinedList"/>
    <dgm:cxn modelId="{D73C878D-C641-4B51-9EC8-D7B870174BBC}" type="presParOf" srcId="{29C6FFE6-6D1A-46C8-9EA9-EE6D5EB9A37C}" destId="{28CE03F7-26C5-4222-AFA8-32FAFADB6413}" srcOrd="1" destOrd="0" presId="urn:microsoft.com/office/officeart/2008/layout/LinedList"/>
    <dgm:cxn modelId="{3CBC5C6C-09DD-4056-B5AA-AAE39235A8CC}" type="presParOf" srcId="{28CE03F7-26C5-4222-AFA8-32FAFADB6413}" destId="{67F1BB33-02D0-41AC-ACEC-56B365B62482}" srcOrd="0" destOrd="0" presId="urn:microsoft.com/office/officeart/2008/layout/LinedList"/>
    <dgm:cxn modelId="{BCF7929D-B121-4662-BB03-8FB2691BEF9E}" type="presParOf" srcId="{28CE03F7-26C5-4222-AFA8-32FAFADB6413}" destId="{1FD03A02-0CE5-4310-B78B-B5F6B14100A1}" srcOrd="1" destOrd="0" presId="urn:microsoft.com/office/officeart/2008/layout/LinedList"/>
    <dgm:cxn modelId="{0539F0E1-D0A2-43FB-8B83-1C98C35E1A6E}" type="presParOf" srcId="{29C6FFE6-6D1A-46C8-9EA9-EE6D5EB9A37C}" destId="{B372E8A8-4FAB-4CFB-87FD-02F6BB992D22}" srcOrd="2" destOrd="0" presId="urn:microsoft.com/office/officeart/2008/layout/LinedList"/>
    <dgm:cxn modelId="{B497DA96-6EE6-479A-BDAC-B8BEC5F9F607}" type="presParOf" srcId="{29C6FFE6-6D1A-46C8-9EA9-EE6D5EB9A37C}" destId="{B42F9F12-7ED2-4869-B1F7-EDC0D64D6065}" srcOrd="3" destOrd="0" presId="urn:microsoft.com/office/officeart/2008/layout/LinedList"/>
    <dgm:cxn modelId="{56453005-2E41-4D8E-A81D-4C7FF45782B7}" type="presParOf" srcId="{B42F9F12-7ED2-4869-B1F7-EDC0D64D6065}" destId="{FE12454E-1D1B-4564-95F7-F05C61D6FD21}" srcOrd="0" destOrd="0" presId="urn:microsoft.com/office/officeart/2008/layout/LinedList"/>
    <dgm:cxn modelId="{14DC0A2F-05FE-4DEA-8D6B-168696F01D7D}" type="presParOf" srcId="{B42F9F12-7ED2-4869-B1F7-EDC0D64D6065}" destId="{12D80639-C22A-4053-943D-B89F4ED64C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7FD5BE1-1E5B-4BCC-AF93-4F709C7E5C5D}" type="doc">
      <dgm:prSet loTypeId="urn:microsoft.com/office/officeart/2005/8/layout/process5" loCatId="process" qsTypeId="urn:microsoft.com/office/officeart/2005/8/quickstyle/simple1#4" qsCatId="simple" csTypeId="urn:microsoft.com/office/officeart/2005/8/colors/accent2_2" csCatId="accent2" phldr="1"/>
      <dgm:spPr/>
      <dgm:t>
        <a:bodyPr/>
        <a:lstStyle/>
        <a:p>
          <a:endParaRPr lang="pt-PT"/>
        </a:p>
      </dgm:t>
    </dgm:pt>
    <dgm:pt modelId="{A607FDE8-768E-46E9-BACD-569B7E9EF54E}">
      <dgm:prSet phldrT="[Text]"/>
      <dgm:spPr/>
      <dgm:t>
        <a:bodyPr/>
        <a:lstStyle/>
        <a:p>
          <a:pPr algn="ctr"/>
          <a:r>
            <a:rPr lang="pt-PT" dirty="0" smtClean="0"/>
            <a:t>Opinião dos alunos e autoavaliação  dos professores</a:t>
          </a:r>
          <a:endParaRPr lang="pt-PT" dirty="0"/>
        </a:p>
      </dgm:t>
    </dgm:pt>
    <dgm:pt modelId="{9CAEC72B-CA1F-4E14-9D31-CE5A40545A9C}" type="parTrans" cxnId="{465423A4-429F-49CB-83B1-2AAEFCB70E0E}">
      <dgm:prSet/>
      <dgm:spPr/>
      <dgm:t>
        <a:bodyPr/>
        <a:lstStyle/>
        <a:p>
          <a:pPr algn="ctr"/>
          <a:endParaRPr lang="pt-PT"/>
        </a:p>
      </dgm:t>
    </dgm:pt>
    <dgm:pt modelId="{084D5C92-F85A-4077-8862-5BA3333160DA}" type="sibTrans" cxnId="{465423A4-429F-49CB-83B1-2AAEFCB70E0E}">
      <dgm:prSet/>
      <dgm:spPr/>
      <dgm:t>
        <a:bodyPr/>
        <a:lstStyle/>
        <a:p>
          <a:pPr algn="ctr"/>
          <a:endParaRPr lang="pt-PT" dirty="0"/>
        </a:p>
      </dgm:t>
    </dgm:pt>
    <dgm:pt modelId="{5E34541B-656C-4865-8F9E-1C04E988448C}">
      <dgm:prSet phldrT="[Text]"/>
      <dgm:spPr/>
      <dgm:t>
        <a:bodyPr/>
        <a:lstStyle/>
        <a:p>
          <a:pPr algn="ctr"/>
          <a:r>
            <a:rPr lang="pt-PT" dirty="0" smtClean="0"/>
            <a:t>Como trabalhamos dentro da sala de aula?</a:t>
          </a:r>
          <a:endParaRPr lang="pt-PT" dirty="0"/>
        </a:p>
      </dgm:t>
    </dgm:pt>
    <dgm:pt modelId="{08B00B1B-9BBE-4DE3-9B48-3F7B2EC2203A}" type="parTrans" cxnId="{51773E46-00E0-49A7-B607-B18C1B44F736}">
      <dgm:prSet/>
      <dgm:spPr/>
      <dgm:t>
        <a:bodyPr/>
        <a:lstStyle/>
        <a:p>
          <a:pPr algn="ctr"/>
          <a:endParaRPr lang="pt-PT"/>
        </a:p>
      </dgm:t>
    </dgm:pt>
    <dgm:pt modelId="{851B869F-3A65-4FFD-B637-E387E688B5A1}" type="sibTrans" cxnId="{51773E46-00E0-49A7-B607-B18C1B44F736}">
      <dgm:prSet/>
      <dgm:spPr/>
      <dgm:t>
        <a:bodyPr/>
        <a:lstStyle/>
        <a:p>
          <a:pPr algn="ctr"/>
          <a:endParaRPr lang="pt-PT" dirty="0"/>
        </a:p>
      </dgm:t>
    </dgm:pt>
    <dgm:pt modelId="{BE1804CE-3A26-4204-A9CC-276AF4600C88}">
      <dgm:prSet phldrT="[Text]"/>
      <dgm:spPr/>
      <dgm:t>
        <a:bodyPr/>
        <a:lstStyle/>
        <a:p>
          <a:pPr algn="l"/>
          <a:r>
            <a:rPr lang="pt-PT" dirty="0" smtClean="0"/>
            <a:t>Plano de </a:t>
          </a:r>
        </a:p>
        <a:p>
          <a:pPr algn="l"/>
          <a:r>
            <a:rPr lang="pt-PT" dirty="0" smtClean="0"/>
            <a:t>autoformação</a:t>
          </a:r>
        </a:p>
        <a:p>
          <a:pPr algn="l"/>
          <a:r>
            <a:rPr lang="pt-PT" dirty="0" smtClean="0"/>
            <a:t>Plano de formação da escola (certificada e autoformação)</a:t>
          </a:r>
          <a:endParaRPr lang="pt-PT" dirty="0"/>
        </a:p>
      </dgm:t>
    </dgm:pt>
    <dgm:pt modelId="{7106548A-970C-4C24-AC87-AD810EED5D3F}" type="parTrans" cxnId="{16B70B89-1167-4325-B926-9AF20E351D2E}">
      <dgm:prSet/>
      <dgm:spPr/>
      <dgm:t>
        <a:bodyPr/>
        <a:lstStyle/>
        <a:p>
          <a:pPr algn="ctr"/>
          <a:endParaRPr lang="pt-PT"/>
        </a:p>
      </dgm:t>
    </dgm:pt>
    <dgm:pt modelId="{177A2299-4E5B-4B8A-9E5F-815EE56B0E96}" type="sibTrans" cxnId="{16B70B89-1167-4325-B926-9AF20E351D2E}">
      <dgm:prSet/>
      <dgm:spPr/>
      <dgm:t>
        <a:bodyPr/>
        <a:lstStyle/>
        <a:p>
          <a:pPr algn="ctr"/>
          <a:endParaRPr lang="pt-PT" dirty="0"/>
        </a:p>
      </dgm:t>
    </dgm:pt>
    <dgm:pt modelId="{0AA574CE-6E68-42F9-901E-69F72AFA5A76}">
      <dgm:prSet phldrT="[Text]" custT="1"/>
      <dgm:spPr>
        <a:solidFill>
          <a:schemeClr val="tx2"/>
        </a:solidFill>
      </dgm:spPr>
      <dgm:t>
        <a:bodyPr/>
        <a:lstStyle/>
        <a:p>
          <a:pPr algn="ctr"/>
          <a:r>
            <a:rPr lang="pt-PT" sz="2400" dirty="0" smtClean="0"/>
            <a:t>Melhoria contínua da escola a nível pedagógico</a:t>
          </a:r>
          <a:endParaRPr lang="pt-PT" sz="2400" dirty="0"/>
        </a:p>
      </dgm:t>
    </dgm:pt>
    <dgm:pt modelId="{A0E55A3F-ED79-4F4D-926A-8178AA5EF0AD}" type="parTrans" cxnId="{2FDBFD61-B842-45D4-9D97-9814D1AB118E}">
      <dgm:prSet/>
      <dgm:spPr/>
      <dgm:t>
        <a:bodyPr/>
        <a:lstStyle/>
        <a:p>
          <a:pPr algn="ctr"/>
          <a:endParaRPr lang="pt-PT"/>
        </a:p>
      </dgm:t>
    </dgm:pt>
    <dgm:pt modelId="{2824AABC-BEB3-4A28-9835-825028704840}" type="sibTrans" cxnId="{2FDBFD61-B842-45D4-9D97-9814D1AB118E}">
      <dgm:prSet/>
      <dgm:spPr/>
      <dgm:t>
        <a:bodyPr/>
        <a:lstStyle/>
        <a:p>
          <a:pPr algn="ctr"/>
          <a:endParaRPr lang="pt-PT"/>
        </a:p>
      </dgm:t>
    </dgm:pt>
    <dgm:pt modelId="{E0EC7BFA-43FD-42C5-A197-629E6BDACC0B}" type="pres">
      <dgm:prSet presAssocID="{77FD5BE1-1E5B-4BCC-AF93-4F709C7E5C5D}" presName="diagram" presStyleCnt="0">
        <dgm:presLayoutVars>
          <dgm:dir/>
          <dgm:resizeHandles val="exact"/>
        </dgm:presLayoutVars>
      </dgm:prSet>
      <dgm:spPr/>
      <dgm:t>
        <a:bodyPr/>
        <a:lstStyle/>
        <a:p>
          <a:endParaRPr lang="pt-PT"/>
        </a:p>
      </dgm:t>
    </dgm:pt>
    <dgm:pt modelId="{ABF353DB-D824-481C-AB5E-48BCEE3242F5}" type="pres">
      <dgm:prSet presAssocID="{A607FDE8-768E-46E9-BACD-569B7E9EF54E}" presName="node" presStyleLbl="node1" presStyleIdx="0" presStyleCnt="4" custScaleY="147595">
        <dgm:presLayoutVars>
          <dgm:bulletEnabled val="1"/>
        </dgm:presLayoutVars>
      </dgm:prSet>
      <dgm:spPr/>
      <dgm:t>
        <a:bodyPr/>
        <a:lstStyle/>
        <a:p>
          <a:endParaRPr lang="pt-PT"/>
        </a:p>
      </dgm:t>
    </dgm:pt>
    <dgm:pt modelId="{5E77ECAF-0504-40B8-95EC-2078AB6EC218}" type="pres">
      <dgm:prSet presAssocID="{084D5C92-F85A-4077-8862-5BA3333160DA}" presName="sibTrans" presStyleLbl="sibTrans2D1" presStyleIdx="0" presStyleCnt="3"/>
      <dgm:spPr/>
      <dgm:t>
        <a:bodyPr/>
        <a:lstStyle/>
        <a:p>
          <a:endParaRPr lang="pt-PT"/>
        </a:p>
      </dgm:t>
    </dgm:pt>
    <dgm:pt modelId="{FD361016-8C90-4669-9B0E-265893F2F3CA}" type="pres">
      <dgm:prSet presAssocID="{084D5C92-F85A-4077-8862-5BA3333160DA}" presName="connectorText" presStyleLbl="sibTrans2D1" presStyleIdx="0" presStyleCnt="3"/>
      <dgm:spPr/>
      <dgm:t>
        <a:bodyPr/>
        <a:lstStyle/>
        <a:p>
          <a:endParaRPr lang="pt-PT"/>
        </a:p>
      </dgm:t>
    </dgm:pt>
    <dgm:pt modelId="{81AE1ECD-90A4-4B8F-8B24-7AFBE4B639CF}" type="pres">
      <dgm:prSet presAssocID="{5E34541B-656C-4865-8F9E-1C04E988448C}" presName="node" presStyleLbl="node1" presStyleIdx="1" presStyleCnt="4" custScaleY="147595">
        <dgm:presLayoutVars>
          <dgm:bulletEnabled val="1"/>
        </dgm:presLayoutVars>
      </dgm:prSet>
      <dgm:spPr/>
      <dgm:t>
        <a:bodyPr/>
        <a:lstStyle/>
        <a:p>
          <a:endParaRPr lang="pt-PT"/>
        </a:p>
      </dgm:t>
    </dgm:pt>
    <dgm:pt modelId="{2AF3000F-5D35-4F1F-A50C-C1267F74588A}" type="pres">
      <dgm:prSet presAssocID="{851B869F-3A65-4FFD-B637-E387E688B5A1}" presName="sibTrans" presStyleLbl="sibTrans2D1" presStyleIdx="1" presStyleCnt="3"/>
      <dgm:spPr/>
      <dgm:t>
        <a:bodyPr/>
        <a:lstStyle/>
        <a:p>
          <a:endParaRPr lang="pt-PT"/>
        </a:p>
      </dgm:t>
    </dgm:pt>
    <dgm:pt modelId="{00EB8F2A-DC6C-4B8D-A372-5C0BD4CE0692}" type="pres">
      <dgm:prSet presAssocID="{851B869F-3A65-4FFD-B637-E387E688B5A1}" presName="connectorText" presStyleLbl="sibTrans2D1" presStyleIdx="1" presStyleCnt="3"/>
      <dgm:spPr/>
      <dgm:t>
        <a:bodyPr/>
        <a:lstStyle/>
        <a:p>
          <a:endParaRPr lang="pt-PT"/>
        </a:p>
      </dgm:t>
    </dgm:pt>
    <dgm:pt modelId="{4D18AA24-6CAC-4007-AFF1-7BC5C77697D6}" type="pres">
      <dgm:prSet presAssocID="{BE1804CE-3A26-4204-A9CC-276AF4600C88}" presName="node" presStyleLbl="node1" presStyleIdx="2" presStyleCnt="4" custScaleY="147595">
        <dgm:presLayoutVars>
          <dgm:bulletEnabled val="1"/>
        </dgm:presLayoutVars>
      </dgm:prSet>
      <dgm:spPr/>
      <dgm:t>
        <a:bodyPr/>
        <a:lstStyle/>
        <a:p>
          <a:endParaRPr lang="pt-PT"/>
        </a:p>
      </dgm:t>
    </dgm:pt>
    <dgm:pt modelId="{BB3102F0-F67F-48F5-A50F-6FC796DDB5B9}" type="pres">
      <dgm:prSet presAssocID="{177A2299-4E5B-4B8A-9E5F-815EE56B0E96}" presName="sibTrans" presStyleLbl="sibTrans2D1" presStyleIdx="2" presStyleCnt="3" custScaleX="99555" custLinFactX="31399" custLinFactNeighborX="100000" custLinFactNeighborY="18621"/>
      <dgm:spPr/>
      <dgm:t>
        <a:bodyPr/>
        <a:lstStyle/>
        <a:p>
          <a:endParaRPr lang="pt-PT"/>
        </a:p>
      </dgm:t>
    </dgm:pt>
    <dgm:pt modelId="{6E144F85-4E5A-4BF0-8500-99DD2AA4272A}" type="pres">
      <dgm:prSet presAssocID="{177A2299-4E5B-4B8A-9E5F-815EE56B0E96}" presName="connectorText" presStyleLbl="sibTrans2D1" presStyleIdx="2" presStyleCnt="3"/>
      <dgm:spPr/>
      <dgm:t>
        <a:bodyPr/>
        <a:lstStyle/>
        <a:p>
          <a:endParaRPr lang="pt-PT"/>
        </a:p>
      </dgm:t>
    </dgm:pt>
    <dgm:pt modelId="{CA536284-E527-4908-8699-2A0EA78EFECB}" type="pres">
      <dgm:prSet presAssocID="{0AA574CE-6E68-42F9-901E-69F72AFA5A76}" presName="node" presStyleLbl="node1" presStyleIdx="3" presStyleCnt="4" custScaleX="372329" custScaleY="64140">
        <dgm:presLayoutVars>
          <dgm:bulletEnabled val="1"/>
        </dgm:presLayoutVars>
      </dgm:prSet>
      <dgm:spPr/>
      <dgm:t>
        <a:bodyPr/>
        <a:lstStyle/>
        <a:p>
          <a:endParaRPr lang="pt-PT"/>
        </a:p>
      </dgm:t>
    </dgm:pt>
  </dgm:ptLst>
  <dgm:cxnLst>
    <dgm:cxn modelId="{592BB3D5-E703-4986-8858-4C1432F78FE9}" type="presOf" srcId="{77FD5BE1-1E5B-4BCC-AF93-4F709C7E5C5D}" destId="{E0EC7BFA-43FD-42C5-A197-629E6BDACC0B}" srcOrd="0" destOrd="0" presId="urn:microsoft.com/office/officeart/2005/8/layout/process5"/>
    <dgm:cxn modelId="{2FDBFD61-B842-45D4-9D97-9814D1AB118E}" srcId="{77FD5BE1-1E5B-4BCC-AF93-4F709C7E5C5D}" destId="{0AA574CE-6E68-42F9-901E-69F72AFA5A76}" srcOrd="3" destOrd="0" parTransId="{A0E55A3F-ED79-4F4D-926A-8178AA5EF0AD}" sibTransId="{2824AABC-BEB3-4A28-9835-825028704840}"/>
    <dgm:cxn modelId="{7645FE9A-844E-4965-A4EF-B372CE76C104}" type="presOf" srcId="{084D5C92-F85A-4077-8862-5BA3333160DA}" destId="{FD361016-8C90-4669-9B0E-265893F2F3CA}" srcOrd="1" destOrd="0" presId="urn:microsoft.com/office/officeart/2005/8/layout/process5"/>
    <dgm:cxn modelId="{ADA908B7-83B1-494E-B929-D0E6B825306B}" type="presOf" srcId="{177A2299-4E5B-4B8A-9E5F-815EE56B0E96}" destId="{BB3102F0-F67F-48F5-A50F-6FC796DDB5B9}" srcOrd="0" destOrd="0" presId="urn:microsoft.com/office/officeart/2005/8/layout/process5"/>
    <dgm:cxn modelId="{15B2FCF2-2DD6-4D78-830D-97E20CE2A1A6}" type="presOf" srcId="{851B869F-3A65-4FFD-B637-E387E688B5A1}" destId="{2AF3000F-5D35-4F1F-A50C-C1267F74588A}" srcOrd="0" destOrd="0" presId="urn:microsoft.com/office/officeart/2005/8/layout/process5"/>
    <dgm:cxn modelId="{D060354D-5559-4372-A756-BCF4AC63E10F}" type="presOf" srcId="{0AA574CE-6E68-42F9-901E-69F72AFA5A76}" destId="{CA536284-E527-4908-8699-2A0EA78EFECB}" srcOrd="0" destOrd="0" presId="urn:microsoft.com/office/officeart/2005/8/layout/process5"/>
    <dgm:cxn modelId="{16B70B89-1167-4325-B926-9AF20E351D2E}" srcId="{77FD5BE1-1E5B-4BCC-AF93-4F709C7E5C5D}" destId="{BE1804CE-3A26-4204-A9CC-276AF4600C88}" srcOrd="2" destOrd="0" parTransId="{7106548A-970C-4C24-AC87-AD810EED5D3F}" sibTransId="{177A2299-4E5B-4B8A-9E5F-815EE56B0E96}"/>
    <dgm:cxn modelId="{A0ECDB72-AE69-40BA-8927-F1F0F5C16E9B}" type="presOf" srcId="{177A2299-4E5B-4B8A-9E5F-815EE56B0E96}" destId="{6E144F85-4E5A-4BF0-8500-99DD2AA4272A}" srcOrd="1" destOrd="0" presId="urn:microsoft.com/office/officeart/2005/8/layout/process5"/>
    <dgm:cxn modelId="{B66C826E-FF03-463F-9EB5-F39CF0897445}" type="presOf" srcId="{A607FDE8-768E-46E9-BACD-569B7E9EF54E}" destId="{ABF353DB-D824-481C-AB5E-48BCEE3242F5}" srcOrd="0" destOrd="0" presId="urn:microsoft.com/office/officeart/2005/8/layout/process5"/>
    <dgm:cxn modelId="{6D77B998-B574-4870-B07E-626D738B6762}" type="presOf" srcId="{5E34541B-656C-4865-8F9E-1C04E988448C}" destId="{81AE1ECD-90A4-4B8F-8B24-7AFBE4B639CF}" srcOrd="0" destOrd="0" presId="urn:microsoft.com/office/officeart/2005/8/layout/process5"/>
    <dgm:cxn modelId="{51773E46-00E0-49A7-B607-B18C1B44F736}" srcId="{77FD5BE1-1E5B-4BCC-AF93-4F709C7E5C5D}" destId="{5E34541B-656C-4865-8F9E-1C04E988448C}" srcOrd="1" destOrd="0" parTransId="{08B00B1B-9BBE-4DE3-9B48-3F7B2EC2203A}" sibTransId="{851B869F-3A65-4FFD-B637-E387E688B5A1}"/>
    <dgm:cxn modelId="{09A4637A-D0CF-4BED-A608-2893F837079B}" type="presOf" srcId="{851B869F-3A65-4FFD-B637-E387E688B5A1}" destId="{00EB8F2A-DC6C-4B8D-A372-5C0BD4CE0692}" srcOrd="1" destOrd="0" presId="urn:microsoft.com/office/officeart/2005/8/layout/process5"/>
    <dgm:cxn modelId="{005FC80D-F98C-4F13-9F8D-33DE376B4E51}" type="presOf" srcId="{BE1804CE-3A26-4204-A9CC-276AF4600C88}" destId="{4D18AA24-6CAC-4007-AFF1-7BC5C77697D6}" srcOrd="0" destOrd="0" presId="urn:microsoft.com/office/officeart/2005/8/layout/process5"/>
    <dgm:cxn modelId="{EBE062BD-5925-4172-BBBE-EE952D233D8E}" type="presOf" srcId="{084D5C92-F85A-4077-8862-5BA3333160DA}" destId="{5E77ECAF-0504-40B8-95EC-2078AB6EC218}" srcOrd="0" destOrd="0" presId="urn:microsoft.com/office/officeart/2005/8/layout/process5"/>
    <dgm:cxn modelId="{465423A4-429F-49CB-83B1-2AAEFCB70E0E}" srcId="{77FD5BE1-1E5B-4BCC-AF93-4F709C7E5C5D}" destId="{A607FDE8-768E-46E9-BACD-569B7E9EF54E}" srcOrd="0" destOrd="0" parTransId="{9CAEC72B-CA1F-4E14-9D31-CE5A40545A9C}" sibTransId="{084D5C92-F85A-4077-8862-5BA3333160DA}"/>
    <dgm:cxn modelId="{6C80C51D-BFE8-4E1A-8577-CAF3487D7801}" type="presParOf" srcId="{E0EC7BFA-43FD-42C5-A197-629E6BDACC0B}" destId="{ABF353DB-D824-481C-AB5E-48BCEE3242F5}" srcOrd="0" destOrd="0" presId="urn:microsoft.com/office/officeart/2005/8/layout/process5"/>
    <dgm:cxn modelId="{408C3972-3FD9-4B54-86F9-BD53091D7A17}" type="presParOf" srcId="{E0EC7BFA-43FD-42C5-A197-629E6BDACC0B}" destId="{5E77ECAF-0504-40B8-95EC-2078AB6EC218}" srcOrd="1" destOrd="0" presId="urn:microsoft.com/office/officeart/2005/8/layout/process5"/>
    <dgm:cxn modelId="{F68DD3F2-A9AB-4034-B7D1-128146C725D2}" type="presParOf" srcId="{5E77ECAF-0504-40B8-95EC-2078AB6EC218}" destId="{FD361016-8C90-4669-9B0E-265893F2F3CA}" srcOrd="0" destOrd="0" presId="urn:microsoft.com/office/officeart/2005/8/layout/process5"/>
    <dgm:cxn modelId="{5D30C51E-9DCF-4007-8673-4190C93F1284}" type="presParOf" srcId="{E0EC7BFA-43FD-42C5-A197-629E6BDACC0B}" destId="{81AE1ECD-90A4-4B8F-8B24-7AFBE4B639CF}" srcOrd="2" destOrd="0" presId="urn:microsoft.com/office/officeart/2005/8/layout/process5"/>
    <dgm:cxn modelId="{DB934EF1-654E-4AC1-95BD-7EE87138A9D6}" type="presParOf" srcId="{E0EC7BFA-43FD-42C5-A197-629E6BDACC0B}" destId="{2AF3000F-5D35-4F1F-A50C-C1267F74588A}" srcOrd="3" destOrd="0" presId="urn:microsoft.com/office/officeart/2005/8/layout/process5"/>
    <dgm:cxn modelId="{796C03A4-84FE-4AF8-95E5-7C2A61FD5662}" type="presParOf" srcId="{2AF3000F-5D35-4F1F-A50C-C1267F74588A}" destId="{00EB8F2A-DC6C-4B8D-A372-5C0BD4CE0692}" srcOrd="0" destOrd="0" presId="urn:microsoft.com/office/officeart/2005/8/layout/process5"/>
    <dgm:cxn modelId="{B22D5958-5E34-4137-9B29-6B72D1594F29}" type="presParOf" srcId="{E0EC7BFA-43FD-42C5-A197-629E6BDACC0B}" destId="{4D18AA24-6CAC-4007-AFF1-7BC5C77697D6}" srcOrd="4" destOrd="0" presId="urn:microsoft.com/office/officeart/2005/8/layout/process5"/>
    <dgm:cxn modelId="{517FBBA6-5332-4E1E-A393-8B449949C226}" type="presParOf" srcId="{E0EC7BFA-43FD-42C5-A197-629E6BDACC0B}" destId="{BB3102F0-F67F-48F5-A50F-6FC796DDB5B9}" srcOrd="5" destOrd="0" presId="urn:microsoft.com/office/officeart/2005/8/layout/process5"/>
    <dgm:cxn modelId="{B7F1D298-C38C-4679-B8A6-A93BE00FB679}" type="presParOf" srcId="{BB3102F0-F67F-48F5-A50F-6FC796DDB5B9}" destId="{6E144F85-4E5A-4BF0-8500-99DD2AA4272A}" srcOrd="0" destOrd="0" presId="urn:microsoft.com/office/officeart/2005/8/layout/process5"/>
    <dgm:cxn modelId="{5ED0A1F3-7318-422C-9046-A1F0272A42B9}" type="presParOf" srcId="{E0EC7BFA-43FD-42C5-A197-629E6BDACC0B}" destId="{CA536284-E527-4908-8699-2A0EA78EFECB}"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43B3EAD-58F9-4E34-B6BA-01D90E2FCE6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9577FFD2-18C2-4645-97EF-2D3C9476BF4E}">
      <dgm:prSet/>
      <dgm:spPr/>
      <dgm:t>
        <a:bodyPr/>
        <a:lstStyle/>
        <a:p>
          <a:pPr rtl="0"/>
          <a:r>
            <a:rPr lang="pt-PT" dirty="0" smtClean="0"/>
            <a:t>Garantimos sempre a protecção dos dados pessoais dos inquiridos (segundo normas da CNPD)</a:t>
          </a:r>
          <a:endParaRPr lang="pt-PT" dirty="0"/>
        </a:p>
      </dgm:t>
    </dgm:pt>
    <dgm:pt modelId="{8D7FE053-5F37-4663-90D4-F63273635B1D}" type="parTrans" cxnId="{3102F21F-346A-4D63-A577-7835BF0B2C09}">
      <dgm:prSet/>
      <dgm:spPr/>
      <dgm:t>
        <a:bodyPr/>
        <a:lstStyle/>
        <a:p>
          <a:endParaRPr lang="pt-PT"/>
        </a:p>
      </dgm:t>
    </dgm:pt>
    <dgm:pt modelId="{37F913E7-DB86-40CE-907C-66F2982BE95D}" type="sibTrans" cxnId="{3102F21F-346A-4D63-A577-7835BF0B2C09}">
      <dgm:prSet/>
      <dgm:spPr/>
      <dgm:t>
        <a:bodyPr/>
        <a:lstStyle/>
        <a:p>
          <a:endParaRPr lang="pt-PT"/>
        </a:p>
      </dgm:t>
    </dgm:pt>
    <dgm:pt modelId="{221A5264-6111-4336-B5E3-566B0AD309A6}">
      <dgm:prSet/>
      <dgm:spPr/>
      <dgm:t>
        <a:bodyPr/>
        <a:lstStyle/>
        <a:p>
          <a:pPr rtl="0"/>
          <a:r>
            <a:rPr lang="pt-PT" dirty="0" smtClean="0"/>
            <a:t>Os resultados de cada professor são vistos apenas pelo próprio</a:t>
          </a:r>
          <a:endParaRPr lang="pt-PT" dirty="0"/>
        </a:p>
      </dgm:t>
    </dgm:pt>
    <dgm:pt modelId="{27E338A1-C57B-47A3-AE3E-1F8776E71511}" type="parTrans" cxnId="{FAB0B522-C9DF-4F4B-83A4-42C8515627B7}">
      <dgm:prSet/>
      <dgm:spPr/>
      <dgm:t>
        <a:bodyPr/>
        <a:lstStyle/>
        <a:p>
          <a:endParaRPr lang="pt-PT"/>
        </a:p>
      </dgm:t>
    </dgm:pt>
    <dgm:pt modelId="{2CB1A03F-F71D-4E9B-B843-B1FCAB68537E}" type="sibTrans" cxnId="{FAB0B522-C9DF-4F4B-83A4-42C8515627B7}">
      <dgm:prSet/>
      <dgm:spPr/>
      <dgm:t>
        <a:bodyPr/>
        <a:lstStyle/>
        <a:p>
          <a:endParaRPr lang="pt-PT"/>
        </a:p>
      </dgm:t>
    </dgm:pt>
    <dgm:pt modelId="{1F6A3C42-BF5E-4736-9106-952CA4051578}">
      <dgm:prSet/>
      <dgm:spPr/>
      <dgm:t>
        <a:bodyPr/>
        <a:lstStyle/>
        <a:p>
          <a:pPr rtl="0"/>
          <a:r>
            <a:rPr lang="pt-PT" dirty="0" smtClean="0"/>
            <a:t>É possível fazer download dos dados para outro tipo de análise</a:t>
          </a:r>
          <a:endParaRPr lang="pt-PT" dirty="0"/>
        </a:p>
      </dgm:t>
    </dgm:pt>
    <dgm:pt modelId="{B3EF6110-53FE-422D-857C-4E60D5CFCE70}" type="parTrans" cxnId="{4FC967CE-2BA9-48D8-9C7B-9DFA8F4B2103}">
      <dgm:prSet/>
      <dgm:spPr/>
      <dgm:t>
        <a:bodyPr/>
        <a:lstStyle/>
        <a:p>
          <a:endParaRPr lang="pt-PT"/>
        </a:p>
      </dgm:t>
    </dgm:pt>
    <dgm:pt modelId="{774C8CBE-1F7B-4B04-838A-BB42E48F5728}" type="sibTrans" cxnId="{4FC967CE-2BA9-48D8-9C7B-9DFA8F4B2103}">
      <dgm:prSet/>
      <dgm:spPr/>
      <dgm:t>
        <a:bodyPr/>
        <a:lstStyle/>
        <a:p>
          <a:endParaRPr lang="pt-PT"/>
        </a:p>
      </dgm:t>
    </dgm:pt>
    <dgm:pt modelId="{33736868-BDA2-41C3-9E6A-A298704F2134}" type="pres">
      <dgm:prSet presAssocID="{743B3EAD-58F9-4E34-B6BA-01D90E2FCE61}" presName="vert0" presStyleCnt="0">
        <dgm:presLayoutVars>
          <dgm:dir/>
          <dgm:animOne val="branch"/>
          <dgm:animLvl val="lvl"/>
        </dgm:presLayoutVars>
      </dgm:prSet>
      <dgm:spPr/>
      <dgm:t>
        <a:bodyPr/>
        <a:lstStyle/>
        <a:p>
          <a:endParaRPr lang="pt-PT"/>
        </a:p>
      </dgm:t>
    </dgm:pt>
    <dgm:pt modelId="{6BEE5795-6BDF-4C80-B5CC-869491EA3FCA}" type="pres">
      <dgm:prSet presAssocID="{9577FFD2-18C2-4645-97EF-2D3C9476BF4E}" presName="thickLine" presStyleLbl="alignNode1" presStyleIdx="0" presStyleCnt="3"/>
      <dgm:spPr/>
    </dgm:pt>
    <dgm:pt modelId="{961A5460-E63D-43C1-B07A-C6EA836BF459}" type="pres">
      <dgm:prSet presAssocID="{9577FFD2-18C2-4645-97EF-2D3C9476BF4E}" presName="horz1" presStyleCnt="0"/>
      <dgm:spPr/>
    </dgm:pt>
    <dgm:pt modelId="{1C08C228-A55E-41AA-92CC-D989AE089F55}" type="pres">
      <dgm:prSet presAssocID="{9577FFD2-18C2-4645-97EF-2D3C9476BF4E}" presName="tx1" presStyleLbl="revTx" presStyleIdx="0" presStyleCnt="3"/>
      <dgm:spPr/>
      <dgm:t>
        <a:bodyPr/>
        <a:lstStyle/>
        <a:p>
          <a:endParaRPr lang="pt-PT"/>
        </a:p>
      </dgm:t>
    </dgm:pt>
    <dgm:pt modelId="{EBCA1535-D05C-4874-9FB4-F54BB9AACC57}" type="pres">
      <dgm:prSet presAssocID="{9577FFD2-18C2-4645-97EF-2D3C9476BF4E}" presName="vert1" presStyleCnt="0"/>
      <dgm:spPr/>
    </dgm:pt>
    <dgm:pt modelId="{1F4FC0B9-7B20-4C21-B63D-7DD651329928}" type="pres">
      <dgm:prSet presAssocID="{221A5264-6111-4336-B5E3-566B0AD309A6}" presName="thickLine" presStyleLbl="alignNode1" presStyleIdx="1" presStyleCnt="3"/>
      <dgm:spPr/>
    </dgm:pt>
    <dgm:pt modelId="{3C24C157-3A5F-4EC9-8175-3CD001F44759}" type="pres">
      <dgm:prSet presAssocID="{221A5264-6111-4336-B5E3-566B0AD309A6}" presName="horz1" presStyleCnt="0"/>
      <dgm:spPr/>
    </dgm:pt>
    <dgm:pt modelId="{FCF31B13-7DE2-4CAC-B52E-923067EDA5E9}" type="pres">
      <dgm:prSet presAssocID="{221A5264-6111-4336-B5E3-566B0AD309A6}" presName="tx1" presStyleLbl="revTx" presStyleIdx="1" presStyleCnt="3"/>
      <dgm:spPr/>
      <dgm:t>
        <a:bodyPr/>
        <a:lstStyle/>
        <a:p>
          <a:endParaRPr lang="pt-PT"/>
        </a:p>
      </dgm:t>
    </dgm:pt>
    <dgm:pt modelId="{F22A6367-E731-476E-A77E-A852E50E1010}" type="pres">
      <dgm:prSet presAssocID="{221A5264-6111-4336-B5E3-566B0AD309A6}" presName="vert1" presStyleCnt="0"/>
      <dgm:spPr/>
    </dgm:pt>
    <dgm:pt modelId="{A9FA0A7D-EBE4-4DC1-A54E-2F939C103F8A}" type="pres">
      <dgm:prSet presAssocID="{1F6A3C42-BF5E-4736-9106-952CA4051578}" presName="thickLine" presStyleLbl="alignNode1" presStyleIdx="2" presStyleCnt="3"/>
      <dgm:spPr/>
    </dgm:pt>
    <dgm:pt modelId="{4969FF96-C3DA-4BF7-8F30-46469AFBE066}" type="pres">
      <dgm:prSet presAssocID="{1F6A3C42-BF5E-4736-9106-952CA4051578}" presName="horz1" presStyleCnt="0"/>
      <dgm:spPr/>
    </dgm:pt>
    <dgm:pt modelId="{556EB720-74F7-4069-80B5-1FA31D6FD3DC}" type="pres">
      <dgm:prSet presAssocID="{1F6A3C42-BF5E-4736-9106-952CA4051578}" presName="tx1" presStyleLbl="revTx" presStyleIdx="2" presStyleCnt="3"/>
      <dgm:spPr/>
      <dgm:t>
        <a:bodyPr/>
        <a:lstStyle/>
        <a:p>
          <a:endParaRPr lang="pt-PT"/>
        </a:p>
      </dgm:t>
    </dgm:pt>
    <dgm:pt modelId="{FEF34AFF-C263-4F60-945D-B06CFBBC083F}" type="pres">
      <dgm:prSet presAssocID="{1F6A3C42-BF5E-4736-9106-952CA4051578}" presName="vert1" presStyleCnt="0"/>
      <dgm:spPr/>
    </dgm:pt>
  </dgm:ptLst>
  <dgm:cxnLst>
    <dgm:cxn modelId="{4FC967CE-2BA9-48D8-9C7B-9DFA8F4B2103}" srcId="{743B3EAD-58F9-4E34-B6BA-01D90E2FCE61}" destId="{1F6A3C42-BF5E-4736-9106-952CA4051578}" srcOrd="2" destOrd="0" parTransId="{B3EF6110-53FE-422D-857C-4E60D5CFCE70}" sibTransId="{774C8CBE-1F7B-4B04-838A-BB42E48F5728}"/>
    <dgm:cxn modelId="{FAB0B522-C9DF-4F4B-83A4-42C8515627B7}" srcId="{743B3EAD-58F9-4E34-B6BA-01D90E2FCE61}" destId="{221A5264-6111-4336-B5E3-566B0AD309A6}" srcOrd="1" destOrd="0" parTransId="{27E338A1-C57B-47A3-AE3E-1F8776E71511}" sibTransId="{2CB1A03F-F71D-4E9B-B843-B1FCAB68537E}"/>
    <dgm:cxn modelId="{3E0D2F0B-2B70-4749-B530-7F306DED97EA}" type="presOf" srcId="{1F6A3C42-BF5E-4736-9106-952CA4051578}" destId="{556EB720-74F7-4069-80B5-1FA31D6FD3DC}" srcOrd="0" destOrd="0" presId="urn:microsoft.com/office/officeart/2008/layout/LinedList"/>
    <dgm:cxn modelId="{1643B06E-C1DD-4820-AE41-7E0DB4BDC51E}" type="presOf" srcId="{9577FFD2-18C2-4645-97EF-2D3C9476BF4E}" destId="{1C08C228-A55E-41AA-92CC-D989AE089F55}" srcOrd="0" destOrd="0" presId="urn:microsoft.com/office/officeart/2008/layout/LinedList"/>
    <dgm:cxn modelId="{902B4CCF-40E2-45CF-8C2E-317A98A7BF1B}" type="presOf" srcId="{221A5264-6111-4336-B5E3-566B0AD309A6}" destId="{FCF31B13-7DE2-4CAC-B52E-923067EDA5E9}" srcOrd="0" destOrd="0" presId="urn:microsoft.com/office/officeart/2008/layout/LinedList"/>
    <dgm:cxn modelId="{3102F21F-346A-4D63-A577-7835BF0B2C09}" srcId="{743B3EAD-58F9-4E34-B6BA-01D90E2FCE61}" destId="{9577FFD2-18C2-4645-97EF-2D3C9476BF4E}" srcOrd="0" destOrd="0" parTransId="{8D7FE053-5F37-4663-90D4-F63273635B1D}" sibTransId="{37F913E7-DB86-40CE-907C-66F2982BE95D}"/>
    <dgm:cxn modelId="{6283996C-0F21-4C57-BB0E-058925A9013F}" type="presOf" srcId="{743B3EAD-58F9-4E34-B6BA-01D90E2FCE61}" destId="{33736868-BDA2-41C3-9E6A-A298704F2134}" srcOrd="0" destOrd="0" presId="urn:microsoft.com/office/officeart/2008/layout/LinedList"/>
    <dgm:cxn modelId="{573262DE-9DD4-4CFC-8540-146A40AD0BFE}" type="presParOf" srcId="{33736868-BDA2-41C3-9E6A-A298704F2134}" destId="{6BEE5795-6BDF-4C80-B5CC-869491EA3FCA}" srcOrd="0" destOrd="0" presId="urn:microsoft.com/office/officeart/2008/layout/LinedList"/>
    <dgm:cxn modelId="{9F69743F-6C8E-4EAB-B10C-3C8D6F90CDFA}" type="presParOf" srcId="{33736868-BDA2-41C3-9E6A-A298704F2134}" destId="{961A5460-E63D-43C1-B07A-C6EA836BF459}" srcOrd="1" destOrd="0" presId="urn:microsoft.com/office/officeart/2008/layout/LinedList"/>
    <dgm:cxn modelId="{89A20095-D2B6-47E0-AECC-F1879991FA57}" type="presParOf" srcId="{961A5460-E63D-43C1-B07A-C6EA836BF459}" destId="{1C08C228-A55E-41AA-92CC-D989AE089F55}" srcOrd="0" destOrd="0" presId="urn:microsoft.com/office/officeart/2008/layout/LinedList"/>
    <dgm:cxn modelId="{6D6FD926-C2FB-48A3-B794-B7C084A7B858}" type="presParOf" srcId="{961A5460-E63D-43C1-B07A-C6EA836BF459}" destId="{EBCA1535-D05C-4874-9FB4-F54BB9AACC57}" srcOrd="1" destOrd="0" presId="urn:microsoft.com/office/officeart/2008/layout/LinedList"/>
    <dgm:cxn modelId="{405F0498-3D10-4DEC-8117-0A28181BC24F}" type="presParOf" srcId="{33736868-BDA2-41C3-9E6A-A298704F2134}" destId="{1F4FC0B9-7B20-4C21-B63D-7DD651329928}" srcOrd="2" destOrd="0" presId="urn:microsoft.com/office/officeart/2008/layout/LinedList"/>
    <dgm:cxn modelId="{5676E50F-B760-414A-880F-42E0D7097875}" type="presParOf" srcId="{33736868-BDA2-41C3-9E6A-A298704F2134}" destId="{3C24C157-3A5F-4EC9-8175-3CD001F44759}" srcOrd="3" destOrd="0" presId="urn:microsoft.com/office/officeart/2008/layout/LinedList"/>
    <dgm:cxn modelId="{7E266619-4955-4968-AD7D-1A3C0B6741AB}" type="presParOf" srcId="{3C24C157-3A5F-4EC9-8175-3CD001F44759}" destId="{FCF31B13-7DE2-4CAC-B52E-923067EDA5E9}" srcOrd="0" destOrd="0" presId="urn:microsoft.com/office/officeart/2008/layout/LinedList"/>
    <dgm:cxn modelId="{7688B4CD-C33E-4FF1-B3EF-FEED8AE5C44E}" type="presParOf" srcId="{3C24C157-3A5F-4EC9-8175-3CD001F44759}" destId="{F22A6367-E731-476E-A77E-A852E50E1010}" srcOrd="1" destOrd="0" presId="urn:microsoft.com/office/officeart/2008/layout/LinedList"/>
    <dgm:cxn modelId="{F15C3964-EC5E-487F-992B-7D8AB7BDD74F}" type="presParOf" srcId="{33736868-BDA2-41C3-9E6A-A298704F2134}" destId="{A9FA0A7D-EBE4-4DC1-A54E-2F939C103F8A}" srcOrd="4" destOrd="0" presId="urn:microsoft.com/office/officeart/2008/layout/LinedList"/>
    <dgm:cxn modelId="{AECB685A-3D8C-4EC0-963D-94AA68A48D66}" type="presParOf" srcId="{33736868-BDA2-41C3-9E6A-A298704F2134}" destId="{4969FF96-C3DA-4BF7-8F30-46469AFBE066}" srcOrd="5" destOrd="0" presId="urn:microsoft.com/office/officeart/2008/layout/LinedList"/>
    <dgm:cxn modelId="{80129F3C-C3E2-41E9-A80F-44C8747C5FB5}" type="presParOf" srcId="{4969FF96-C3DA-4BF7-8F30-46469AFBE066}" destId="{556EB720-74F7-4069-80B5-1FA31D6FD3DC}" srcOrd="0" destOrd="0" presId="urn:microsoft.com/office/officeart/2008/layout/LinedList"/>
    <dgm:cxn modelId="{C9E7DFB3-419A-424B-BB47-61C605CA36DD}" type="presParOf" srcId="{4969FF96-C3DA-4BF7-8F30-46469AFBE066}" destId="{FEF34AFF-C263-4F60-945D-B06CFBBC08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9B07BE-B9F9-4520-ADEE-8AC8948465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16AD019A-E22F-4989-B0F7-D6C6AE064BF7}">
      <dgm:prSet/>
      <dgm:spPr/>
      <dgm:t>
        <a:bodyPr anchor="t"/>
        <a:lstStyle/>
        <a:p>
          <a:pPr rtl="0"/>
          <a:r>
            <a:rPr lang="pt-PT" dirty="0" smtClean="0"/>
            <a:t>Plano de </a:t>
          </a:r>
          <a:r>
            <a:rPr lang="pt-PT" dirty="0" smtClean="0"/>
            <a:t>Trabalhos</a:t>
          </a:r>
        </a:p>
        <a:p>
          <a:pPr rtl="0"/>
          <a:r>
            <a:rPr lang="pt-PT" dirty="0" smtClean="0"/>
            <a:t>(1 hora)</a:t>
          </a:r>
          <a:endParaRPr lang="pt-PT" dirty="0"/>
        </a:p>
      </dgm:t>
    </dgm:pt>
    <dgm:pt modelId="{762B0F99-A4E6-4FAA-9859-9DCEFEBAE2D7}" type="parTrans" cxnId="{C35C671D-A6F6-4142-84BC-D71378F9BAE1}">
      <dgm:prSet/>
      <dgm:spPr/>
      <dgm:t>
        <a:bodyPr/>
        <a:lstStyle/>
        <a:p>
          <a:endParaRPr lang="pt-PT"/>
        </a:p>
      </dgm:t>
    </dgm:pt>
    <dgm:pt modelId="{BF09B5BD-5F98-41C5-8F55-D43E4F1353FC}" type="sibTrans" cxnId="{C35C671D-A6F6-4142-84BC-D71378F9BAE1}">
      <dgm:prSet/>
      <dgm:spPr/>
      <dgm:t>
        <a:bodyPr/>
        <a:lstStyle/>
        <a:p>
          <a:endParaRPr lang="pt-PT"/>
        </a:p>
      </dgm:t>
    </dgm:pt>
    <dgm:pt modelId="{DCD6A950-563D-4F72-82FB-1AB39727283A}">
      <dgm:prSet custT="1"/>
      <dgm:spPr>
        <a:solidFill>
          <a:schemeClr val="accent3">
            <a:lumMod val="40000"/>
            <a:lumOff val="60000"/>
          </a:schemeClr>
        </a:solidFill>
      </dgm:spPr>
      <dgm:t>
        <a:bodyPr/>
        <a:lstStyle/>
        <a:p>
          <a:pPr rtl="0"/>
          <a:r>
            <a:rPr lang="pt-PT" sz="1800" dirty="0" smtClean="0"/>
            <a:t>Entrega </a:t>
          </a:r>
          <a:r>
            <a:rPr lang="pt-PT" sz="1800" dirty="0" smtClean="0"/>
            <a:t>das “Grelhas </a:t>
          </a:r>
          <a:r>
            <a:rPr lang="pt-PT" sz="1800" dirty="0" smtClean="0"/>
            <a:t>de </a:t>
          </a:r>
          <a:r>
            <a:rPr lang="pt-PT" sz="1800" dirty="0" smtClean="0"/>
            <a:t>Trabalho” preenchidas</a:t>
          </a:r>
          <a:endParaRPr lang="pt-PT" sz="1800" dirty="0"/>
        </a:p>
      </dgm:t>
    </dgm:pt>
    <dgm:pt modelId="{CFF8630C-3EDB-484F-8796-F72D69946808}" type="parTrans" cxnId="{303B737C-5E59-4BD1-8223-757DA371C51B}">
      <dgm:prSet/>
      <dgm:spPr/>
      <dgm:t>
        <a:bodyPr/>
        <a:lstStyle/>
        <a:p>
          <a:endParaRPr lang="pt-PT"/>
        </a:p>
      </dgm:t>
    </dgm:pt>
    <dgm:pt modelId="{D33317BB-47AF-4286-8060-BB1501877CE2}" type="sibTrans" cxnId="{303B737C-5E59-4BD1-8223-757DA371C51B}">
      <dgm:prSet/>
      <dgm:spPr/>
      <dgm:t>
        <a:bodyPr/>
        <a:lstStyle/>
        <a:p>
          <a:endParaRPr lang="pt-PT"/>
        </a:p>
      </dgm:t>
    </dgm:pt>
    <dgm:pt modelId="{D332F183-20B4-42ED-B857-3FA30A78FD27}">
      <dgm:prSet custT="1"/>
      <dgm:spPr/>
      <dgm:t>
        <a:bodyPr/>
        <a:lstStyle/>
        <a:p>
          <a:r>
            <a:rPr lang="pt-PT" sz="1800" dirty="0" smtClean="0"/>
            <a:t>Reflexão sobre as questões orientadoras </a:t>
          </a:r>
          <a:r>
            <a:rPr lang="pt-PT" sz="1800" dirty="0" smtClean="0"/>
            <a:t>(</a:t>
          </a:r>
          <a:r>
            <a:rPr lang="pt-PT" sz="1800" b="1" dirty="0" smtClean="0"/>
            <a:t>15 </a:t>
          </a:r>
          <a:r>
            <a:rPr lang="pt-PT" sz="1800" b="1" dirty="0" smtClean="0"/>
            <a:t>min</a:t>
          </a:r>
          <a:r>
            <a:rPr lang="pt-PT" sz="1800" dirty="0" smtClean="0"/>
            <a:t>)</a:t>
          </a:r>
        </a:p>
      </dgm:t>
    </dgm:pt>
    <dgm:pt modelId="{57696636-2665-41A4-A608-CF4E81D5D2A7}" type="parTrans" cxnId="{2DEE9DE2-F42C-4245-B6FD-B5EB91354ACD}">
      <dgm:prSet/>
      <dgm:spPr/>
      <dgm:t>
        <a:bodyPr/>
        <a:lstStyle/>
        <a:p>
          <a:endParaRPr lang="pt-PT"/>
        </a:p>
      </dgm:t>
    </dgm:pt>
    <dgm:pt modelId="{F80973F9-F204-49BA-9A45-F082337B43C2}" type="sibTrans" cxnId="{2DEE9DE2-F42C-4245-B6FD-B5EB91354ACD}">
      <dgm:prSet/>
      <dgm:spPr/>
      <dgm:t>
        <a:bodyPr/>
        <a:lstStyle/>
        <a:p>
          <a:endParaRPr lang="pt-PT"/>
        </a:p>
      </dgm:t>
    </dgm:pt>
    <dgm:pt modelId="{1159E5A4-F9D5-4AD9-8C5C-95A5F5E2E9CD}">
      <dgm:prSet custT="1"/>
      <dgm:spPr/>
      <dgm:t>
        <a:bodyPr/>
        <a:lstStyle/>
        <a:p>
          <a:r>
            <a:rPr lang="pt-PT" sz="1800" dirty="0" smtClean="0"/>
            <a:t>Da nossa experiência, que práticas têm impacto na aprendizagem dos alunos? </a:t>
          </a:r>
          <a:r>
            <a:rPr lang="pt-PT" sz="1800" dirty="0" smtClean="0"/>
            <a:t>(</a:t>
          </a:r>
          <a:r>
            <a:rPr lang="pt-PT" sz="1800" b="1" dirty="0" smtClean="0"/>
            <a:t>20 </a:t>
          </a:r>
          <a:r>
            <a:rPr lang="pt-PT" sz="1800" b="1" dirty="0" smtClean="0"/>
            <a:t>min</a:t>
          </a:r>
          <a:r>
            <a:rPr lang="pt-PT" sz="1800" dirty="0" smtClean="0"/>
            <a:t>)</a:t>
          </a:r>
        </a:p>
      </dgm:t>
    </dgm:pt>
    <dgm:pt modelId="{AB72AAF2-5A4B-4DF9-8F51-38132421AD86}" type="parTrans" cxnId="{5DC8AE3B-BC49-42CA-92CD-9C8D19A6E20A}">
      <dgm:prSet/>
      <dgm:spPr/>
      <dgm:t>
        <a:bodyPr/>
        <a:lstStyle/>
        <a:p>
          <a:endParaRPr lang="pt-PT"/>
        </a:p>
      </dgm:t>
    </dgm:pt>
    <dgm:pt modelId="{397546CA-3A3D-4347-96B5-A6B3548F3DC8}" type="sibTrans" cxnId="{5DC8AE3B-BC49-42CA-92CD-9C8D19A6E20A}">
      <dgm:prSet/>
      <dgm:spPr/>
      <dgm:t>
        <a:bodyPr/>
        <a:lstStyle/>
        <a:p>
          <a:endParaRPr lang="pt-PT"/>
        </a:p>
      </dgm:t>
    </dgm:pt>
    <dgm:pt modelId="{659E8AAA-382E-4D6F-84A1-97F4798338D1}">
      <dgm:prSet custT="1"/>
      <dgm:spPr/>
      <dgm:t>
        <a:bodyPr/>
        <a:lstStyle/>
        <a:p>
          <a:r>
            <a:rPr lang="pt-PT" sz="1800" dirty="0" smtClean="0"/>
            <a:t>Preenchimento da grelha de </a:t>
          </a:r>
          <a:r>
            <a:rPr lang="pt-PT" sz="1800" dirty="0" smtClean="0"/>
            <a:t>“Preocupações </a:t>
          </a:r>
          <a:r>
            <a:rPr lang="pt-PT" sz="1800" dirty="0" smtClean="0"/>
            <a:t>vs. Indicadores/”Boas Práticas” </a:t>
          </a:r>
          <a:r>
            <a:rPr lang="pt-PT" sz="1800" dirty="0" smtClean="0"/>
            <a:t>(</a:t>
          </a:r>
          <a:r>
            <a:rPr lang="pt-PT" sz="1800" b="1" dirty="0" smtClean="0"/>
            <a:t>20 </a:t>
          </a:r>
          <a:r>
            <a:rPr lang="pt-PT" sz="1800" b="1" dirty="0" smtClean="0"/>
            <a:t>min</a:t>
          </a:r>
          <a:r>
            <a:rPr lang="pt-PT" sz="1800" dirty="0" smtClean="0"/>
            <a:t>)</a:t>
          </a:r>
          <a:endParaRPr lang="pt-PT" sz="1800" dirty="0"/>
        </a:p>
      </dgm:t>
    </dgm:pt>
    <dgm:pt modelId="{8EA75562-0710-4778-87C9-3DC1AABFCE86}" type="parTrans" cxnId="{6B7E7D48-7D60-4BC5-AE86-73A32EBE73B8}">
      <dgm:prSet/>
      <dgm:spPr/>
      <dgm:t>
        <a:bodyPr/>
        <a:lstStyle/>
        <a:p>
          <a:endParaRPr lang="pt-PT"/>
        </a:p>
      </dgm:t>
    </dgm:pt>
    <dgm:pt modelId="{69E7EED4-456F-4A0B-838D-DC570C8A84EF}" type="sibTrans" cxnId="{6B7E7D48-7D60-4BC5-AE86-73A32EBE73B8}">
      <dgm:prSet/>
      <dgm:spPr/>
      <dgm:t>
        <a:bodyPr/>
        <a:lstStyle/>
        <a:p>
          <a:endParaRPr lang="pt-PT"/>
        </a:p>
      </dgm:t>
    </dgm:pt>
    <dgm:pt modelId="{71CC14CF-645C-4D28-ACE7-5BB75A77F7F2}">
      <dgm:prSet/>
      <dgm:spPr>
        <a:solidFill>
          <a:schemeClr val="accent3">
            <a:lumMod val="50000"/>
          </a:schemeClr>
        </a:solidFill>
      </dgm:spPr>
      <dgm:t>
        <a:bodyPr/>
        <a:lstStyle/>
        <a:p>
          <a:pPr rtl="0"/>
          <a:r>
            <a:rPr lang="pt-PT" dirty="0" smtClean="0">
              <a:solidFill>
                <a:schemeClr val="bg1"/>
              </a:solidFill>
            </a:rPr>
            <a:t>Resultados do trabalho</a:t>
          </a:r>
          <a:endParaRPr lang="pt-PT" dirty="0">
            <a:solidFill>
              <a:schemeClr val="bg1"/>
            </a:solidFill>
          </a:endParaRPr>
        </a:p>
      </dgm:t>
    </dgm:pt>
    <dgm:pt modelId="{340D149D-6505-4C0B-AD5F-8253C9DD323C}" type="sibTrans" cxnId="{DAC4B98C-66C0-4E9A-88B8-3A1E1D1FB9D5}">
      <dgm:prSet/>
      <dgm:spPr/>
      <dgm:t>
        <a:bodyPr/>
        <a:lstStyle/>
        <a:p>
          <a:endParaRPr lang="pt-PT"/>
        </a:p>
      </dgm:t>
    </dgm:pt>
    <dgm:pt modelId="{8F901FE6-54F8-424A-A970-0FABD7CEE7FA}" type="parTrans" cxnId="{DAC4B98C-66C0-4E9A-88B8-3A1E1D1FB9D5}">
      <dgm:prSet/>
      <dgm:spPr/>
      <dgm:t>
        <a:bodyPr/>
        <a:lstStyle/>
        <a:p>
          <a:endParaRPr lang="pt-PT"/>
        </a:p>
      </dgm:t>
    </dgm:pt>
    <dgm:pt modelId="{A0B718EF-2CAB-4923-8CDF-C6BFC83CE9C2}">
      <dgm:prSet custT="1"/>
      <dgm:spPr/>
      <dgm:t>
        <a:bodyPr/>
        <a:lstStyle/>
        <a:p>
          <a:r>
            <a:rPr lang="pt-PT" sz="1800" dirty="0" smtClean="0"/>
            <a:t>Eleição </a:t>
          </a:r>
          <a:r>
            <a:rPr lang="pt-PT" sz="1800" dirty="0" smtClean="0"/>
            <a:t>do porta-voz e do “</a:t>
          </a:r>
          <a:r>
            <a:rPr lang="pt-PT" sz="1800" i="1" dirty="0" smtClean="0"/>
            <a:t>time </a:t>
          </a:r>
          <a:r>
            <a:rPr lang="pt-PT" sz="1800" i="1" dirty="0" err="1" smtClean="0"/>
            <a:t>keeper</a:t>
          </a:r>
          <a:r>
            <a:rPr lang="pt-PT" sz="1800" dirty="0" smtClean="0"/>
            <a:t>” (</a:t>
          </a:r>
          <a:r>
            <a:rPr lang="pt-PT" sz="1800" b="1" dirty="0" smtClean="0"/>
            <a:t>5 min</a:t>
          </a:r>
          <a:r>
            <a:rPr lang="pt-PT" sz="1800" dirty="0" smtClean="0"/>
            <a:t>)</a:t>
          </a:r>
          <a:endParaRPr lang="pt-PT" dirty="0"/>
        </a:p>
      </dgm:t>
    </dgm:pt>
    <dgm:pt modelId="{62056C80-65ED-4BCB-9CD1-036D1B2677D1}" type="parTrans" cxnId="{9327839D-332C-414C-A0D0-42BF93E2666E}">
      <dgm:prSet/>
      <dgm:spPr/>
    </dgm:pt>
    <dgm:pt modelId="{2EC72F5C-F2A5-4269-870F-A92E77D7BB39}" type="sibTrans" cxnId="{9327839D-332C-414C-A0D0-42BF93E2666E}">
      <dgm:prSet/>
      <dgm:spPr/>
    </dgm:pt>
    <dgm:pt modelId="{2E124B30-5D90-485F-93EB-683983DD1FB8}" type="pres">
      <dgm:prSet presAssocID="{A99B07BE-B9F9-4520-ADEE-8AC8948465E8}" presName="vert0" presStyleCnt="0">
        <dgm:presLayoutVars>
          <dgm:dir/>
          <dgm:animOne val="branch"/>
          <dgm:animLvl val="lvl"/>
        </dgm:presLayoutVars>
      </dgm:prSet>
      <dgm:spPr/>
      <dgm:t>
        <a:bodyPr/>
        <a:lstStyle/>
        <a:p>
          <a:endParaRPr lang="pt-PT"/>
        </a:p>
      </dgm:t>
    </dgm:pt>
    <dgm:pt modelId="{F2A9801C-D441-4E39-A45E-68569558742E}" type="pres">
      <dgm:prSet presAssocID="{16AD019A-E22F-4989-B0F7-D6C6AE064BF7}" presName="thickLine" presStyleLbl="alignNode1" presStyleIdx="0" presStyleCnt="2"/>
      <dgm:spPr/>
    </dgm:pt>
    <dgm:pt modelId="{0B21070F-118F-418A-B537-DA68FD48CBE6}" type="pres">
      <dgm:prSet presAssocID="{16AD019A-E22F-4989-B0F7-D6C6AE064BF7}" presName="horz1" presStyleCnt="0"/>
      <dgm:spPr/>
    </dgm:pt>
    <dgm:pt modelId="{5F1313EA-E2F2-48C0-A66C-791204AB59F7}" type="pres">
      <dgm:prSet presAssocID="{16AD019A-E22F-4989-B0F7-D6C6AE064BF7}" presName="tx1" presStyleLbl="revTx" presStyleIdx="0" presStyleCnt="7"/>
      <dgm:spPr/>
      <dgm:t>
        <a:bodyPr/>
        <a:lstStyle/>
        <a:p>
          <a:endParaRPr lang="pt-PT"/>
        </a:p>
      </dgm:t>
    </dgm:pt>
    <dgm:pt modelId="{14A2FF11-0479-425C-9158-69D630606275}" type="pres">
      <dgm:prSet presAssocID="{16AD019A-E22F-4989-B0F7-D6C6AE064BF7}" presName="vert1" presStyleCnt="0"/>
      <dgm:spPr/>
    </dgm:pt>
    <dgm:pt modelId="{80C7130F-46F9-4587-99EE-ED276BABA92C}" type="pres">
      <dgm:prSet presAssocID="{A0B718EF-2CAB-4923-8CDF-C6BFC83CE9C2}" presName="vertSpace2a" presStyleCnt="0"/>
      <dgm:spPr/>
    </dgm:pt>
    <dgm:pt modelId="{3A7B1C9F-75DD-41A0-98E9-6B338F2C53EB}" type="pres">
      <dgm:prSet presAssocID="{A0B718EF-2CAB-4923-8CDF-C6BFC83CE9C2}" presName="horz2" presStyleCnt="0"/>
      <dgm:spPr/>
    </dgm:pt>
    <dgm:pt modelId="{6D1249AD-2A2D-4070-82E5-99395963D5EA}" type="pres">
      <dgm:prSet presAssocID="{A0B718EF-2CAB-4923-8CDF-C6BFC83CE9C2}" presName="horzSpace2" presStyleCnt="0"/>
      <dgm:spPr/>
    </dgm:pt>
    <dgm:pt modelId="{80720B2C-F6AD-499D-9ED2-9FE04700D9B1}" type="pres">
      <dgm:prSet presAssocID="{A0B718EF-2CAB-4923-8CDF-C6BFC83CE9C2}" presName="tx2" presStyleLbl="revTx" presStyleIdx="1" presStyleCnt="7"/>
      <dgm:spPr/>
      <dgm:t>
        <a:bodyPr/>
        <a:lstStyle/>
        <a:p>
          <a:endParaRPr lang="pt-PT"/>
        </a:p>
      </dgm:t>
    </dgm:pt>
    <dgm:pt modelId="{AF986CEF-E1D5-4ED2-A08F-D507E9218EFF}" type="pres">
      <dgm:prSet presAssocID="{A0B718EF-2CAB-4923-8CDF-C6BFC83CE9C2}" presName="vert2" presStyleCnt="0"/>
      <dgm:spPr/>
    </dgm:pt>
    <dgm:pt modelId="{137DB599-DD8E-463C-B1F2-AABA96DCFA75}" type="pres">
      <dgm:prSet presAssocID="{A0B718EF-2CAB-4923-8CDF-C6BFC83CE9C2}" presName="thinLine2b" presStyleLbl="callout" presStyleIdx="0" presStyleCnt="5"/>
      <dgm:spPr/>
    </dgm:pt>
    <dgm:pt modelId="{064DA73F-0E9C-43AA-B792-1A5D0B6285FE}" type="pres">
      <dgm:prSet presAssocID="{A0B718EF-2CAB-4923-8CDF-C6BFC83CE9C2}" presName="vertSpace2b" presStyleCnt="0"/>
      <dgm:spPr/>
    </dgm:pt>
    <dgm:pt modelId="{D9F39810-E262-495E-B7FB-80456246C45A}" type="pres">
      <dgm:prSet presAssocID="{D332F183-20B4-42ED-B857-3FA30A78FD27}" presName="horz2" presStyleCnt="0"/>
      <dgm:spPr/>
    </dgm:pt>
    <dgm:pt modelId="{030BB814-89CA-458E-AA1A-F872F207C43F}" type="pres">
      <dgm:prSet presAssocID="{D332F183-20B4-42ED-B857-3FA30A78FD27}" presName="horzSpace2" presStyleCnt="0"/>
      <dgm:spPr/>
    </dgm:pt>
    <dgm:pt modelId="{32105303-033E-4167-8086-A7AC8B64A7B4}" type="pres">
      <dgm:prSet presAssocID="{D332F183-20B4-42ED-B857-3FA30A78FD27}" presName="tx2" presStyleLbl="revTx" presStyleIdx="2" presStyleCnt="7"/>
      <dgm:spPr/>
      <dgm:t>
        <a:bodyPr/>
        <a:lstStyle/>
        <a:p>
          <a:endParaRPr lang="pt-PT"/>
        </a:p>
      </dgm:t>
    </dgm:pt>
    <dgm:pt modelId="{197535BD-3F2C-4F40-AEF2-3354B72050E9}" type="pres">
      <dgm:prSet presAssocID="{D332F183-20B4-42ED-B857-3FA30A78FD27}" presName="vert2" presStyleCnt="0"/>
      <dgm:spPr/>
    </dgm:pt>
    <dgm:pt modelId="{14615AE7-A5CD-462E-B117-456A70111FD7}" type="pres">
      <dgm:prSet presAssocID="{D332F183-20B4-42ED-B857-3FA30A78FD27}" presName="thinLine2b" presStyleLbl="callout" presStyleIdx="1" presStyleCnt="5"/>
      <dgm:spPr/>
    </dgm:pt>
    <dgm:pt modelId="{5B2C627D-B7BF-41F9-B55B-85423BC565B6}" type="pres">
      <dgm:prSet presAssocID="{D332F183-20B4-42ED-B857-3FA30A78FD27}" presName="vertSpace2b" presStyleCnt="0"/>
      <dgm:spPr/>
    </dgm:pt>
    <dgm:pt modelId="{71796775-B825-4682-89E8-816A2A45F2B0}" type="pres">
      <dgm:prSet presAssocID="{1159E5A4-F9D5-4AD9-8C5C-95A5F5E2E9CD}" presName="horz2" presStyleCnt="0"/>
      <dgm:spPr/>
    </dgm:pt>
    <dgm:pt modelId="{C3EB3456-B8E5-497B-A675-CA17B11DCC39}" type="pres">
      <dgm:prSet presAssocID="{1159E5A4-F9D5-4AD9-8C5C-95A5F5E2E9CD}" presName="horzSpace2" presStyleCnt="0"/>
      <dgm:spPr/>
    </dgm:pt>
    <dgm:pt modelId="{CCEA27FB-3FB5-4BDE-A49D-46EFD9093487}" type="pres">
      <dgm:prSet presAssocID="{1159E5A4-F9D5-4AD9-8C5C-95A5F5E2E9CD}" presName="tx2" presStyleLbl="revTx" presStyleIdx="3" presStyleCnt="7"/>
      <dgm:spPr/>
      <dgm:t>
        <a:bodyPr/>
        <a:lstStyle/>
        <a:p>
          <a:endParaRPr lang="pt-PT"/>
        </a:p>
      </dgm:t>
    </dgm:pt>
    <dgm:pt modelId="{15BB37A2-2662-49C3-98B8-1A214C09A177}" type="pres">
      <dgm:prSet presAssocID="{1159E5A4-F9D5-4AD9-8C5C-95A5F5E2E9CD}" presName="vert2" presStyleCnt="0"/>
      <dgm:spPr/>
    </dgm:pt>
    <dgm:pt modelId="{A8B4D0F1-8162-4661-A479-6E2FE3267253}" type="pres">
      <dgm:prSet presAssocID="{1159E5A4-F9D5-4AD9-8C5C-95A5F5E2E9CD}" presName="thinLine2b" presStyleLbl="callout" presStyleIdx="2" presStyleCnt="5"/>
      <dgm:spPr/>
    </dgm:pt>
    <dgm:pt modelId="{BD69E566-95DB-4C53-83CB-ED2F9EA63948}" type="pres">
      <dgm:prSet presAssocID="{1159E5A4-F9D5-4AD9-8C5C-95A5F5E2E9CD}" presName="vertSpace2b" presStyleCnt="0"/>
      <dgm:spPr/>
    </dgm:pt>
    <dgm:pt modelId="{41A4DA06-0734-451E-9F72-D60D5C7E796E}" type="pres">
      <dgm:prSet presAssocID="{659E8AAA-382E-4D6F-84A1-97F4798338D1}" presName="horz2" presStyleCnt="0"/>
      <dgm:spPr/>
    </dgm:pt>
    <dgm:pt modelId="{F5A681A7-8A67-4E90-8E30-A5E589C47FE0}" type="pres">
      <dgm:prSet presAssocID="{659E8AAA-382E-4D6F-84A1-97F4798338D1}" presName="horzSpace2" presStyleCnt="0"/>
      <dgm:spPr/>
    </dgm:pt>
    <dgm:pt modelId="{94425707-82F0-4548-ACA8-69FE74B76340}" type="pres">
      <dgm:prSet presAssocID="{659E8AAA-382E-4D6F-84A1-97F4798338D1}" presName="tx2" presStyleLbl="revTx" presStyleIdx="4" presStyleCnt="7"/>
      <dgm:spPr/>
      <dgm:t>
        <a:bodyPr/>
        <a:lstStyle/>
        <a:p>
          <a:endParaRPr lang="pt-PT"/>
        </a:p>
      </dgm:t>
    </dgm:pt>
    <dgm:pt modelId="{AC88932F-4E65-4596-AA3D-3A93953CFE5D}" type="pres">
      <dgm:prSet presAssocID="{659E8AAA-382E-4D6F-84A1-97F4798338D1}" presName="vert2" presStyleCnt="0"/>
      <dgm:spPr/>
    </dgm:pt>
    <dgm:pt modelId="{9AEC43AE-0378-4760-A545-448CD7FC026D}" type="pres">
      <dgm:prSet presAssocID="{659E8AAA-382E-4D6F-84A1-97F4798338D1}" presName="thinLine2b" presStyleLbl="callout" presStyleIdx="3" presStyleCnt="5"/>
      <dgm:spPr/>
    </dgm:pt>
    <dgm:pt modelId="{8F880792-D6D8-4865-9813-96E843E76FCA}" type="pres">
      <dgm:prSet presAssocID="{659E8AAA-382E-4D6F-84A1-97F4798338D1}" presName="vertSpace2b" presStyleCnt="0"/>
      <dgm:spPr/>
    </dgm:pt>
    <dgm:pt modelId="{C45AB6F0-FD8A-4203-B7C3-FF49E5BB3E63}" type="pres">
      <dgm:prSet presAssocID="{71CC14CF-645C-4D28-ACE7-5BB75A77F7F2}" presName="thickLine" presStyleLbl="alignNode1" presStyleIdx="1" presStyleCnt="2"/>
      <dgm:spPr/>
    </dgm:pt>
    <dgm:pt modelId="{771BA4F5-3767-42F0-BA48-859874194318}" type="pres">
      <dgm:prSet presAssocID="{71CC14CF-645C-4D28-ACE7-5BB75A77F7F2}" presName="horz1" presStyleCnt="0"/>
      <dgm:spPr/>
    </dgm:pt>
    <dgm:pt modelId="{61AC7298-2A64-492A-970D-493C998CA918}" type="pres">
      <dgm:prSet presAssocID="{71CC14CF-645C-4D28-ACE7-5BB75A77F7F2}" presName="tx1" presStyleLbl="revTx" presStyleIdx="5" presStyleCnt="7" custScaleY="35522" custLinFactNeighborY="4973"/>
      <dgm:spPr/>
      <dgm:t>
        <a:bodyPr/>
        <a:lstStyle/>
        <a:p>
          <a:endParaRPr lang="pt-PT"/>
        </a:p>
      </dgm:t>
    </dgm:pt>
    <dgm:pt modelId="{5B22989E-EF2A-4355-9FB8-44D876993A55}" type="pres">
      <dgm:prSet presAssocID="{71CC14CF-645C-4D28-ACE7-5BB75A77F7F2}" presName="vert1" presStyleCnt="0"/>
      <dgm:spPr/>
    </dgm:pt>
    <dgm:pt modelId="{366D325B-F35C-4520-AAC9-B3C6CCDF2082}" type="pres">
      <dgm:prSet presAssocID="{DCD6A950-563D-4F72-82FB-1AB39727283A}" presName="vertSpace2a" presStyleCnt="0"/>
      <dgm:spPr/>
    </dgm:pt>
    <dgm:pt modelId="{0CBF8093-B275-482B-8D40-C5659ED363AA}" type="pres">
      <dgm:prSet presAssocID="{DCD6A950-563D-4F72-82FB-1AB39727283A}" presName="horz2" presStyleCnt="0"/>
      <dgm:spPr/>
    </dgm:pt>
    <dgm:pt modelId="{B11F001A-8CBB-4C20-B3B8-06B4069ACE06}" type="pres">
      <dgm:prSet presAssocID="{DCD6A950-563D-4F72-82FB-1AB39727283A}" presName="horzSpace2" presStyleCnt="0"/>
      <dgm:spPr/>
    </dgm:pt>
    <dgm:pt modelId="{455BC621-D3BD-4B0F-A8A5-CBA103F4C503}" type="pres">
      <dgm:prSet presAssocID="{DCD6A950-563D-4F72-82FB-1AB39727283A}" presName="tx2" presStyleLbl="revTx" presStyleIdx="6" presStyleCnt="7" custScaleY="35522"/>
      <dgm:spPr/>
      <dgm:t>
        <a:bodyPr/>
        <a:lstStyle/>
        <a:p>
          <a:endParaRPr lang="pt-PT"/>
        </a:p>
      </dgm:t>
    </dgm:pt>
    <dgm:pt modelId="{124F9BEF-525C-4558-8F87-2C35F7CED0D6}" type="pres">
      <dgm:prSet presAssocID="{DCD6A950-563D-4F72-82FB-1AB39727283A}" presName="vert2" presStyleCnt="0"/>
      <dgm:spPr/>
    </dgm:pt>
    <dgm:pt modelId="{D17FADE3-83C4-4419-A2C9-D7D8AA836F9A}" type="pres">
      <dgm:prSet presAssocID="{DCD6A950-563D-4F72-82FB-1AB39727283A}" presName="thinLine2b" presStyleLbl="callout" presStyleIdx="4" presStyleCnt="5"/>
      <dgm:spPr/>
    </dgm:pt>
    <dgm:pt modelId="{B59C937C-7A0F-4583-B4C2-597B09035F1A}" type="pres">
      <dgm:prSet presAssocID="{DCD6A950-563D-4F72-82FB-1AB39727283A}" presName="vertSpace2b" presStyleCnt="0"/>
      <dgm:spPr/>
    </dgm:pt>
  </dgm:ptLst>
  <dgm:cxnLst>
    <dgm:cxn modelId="{9327839D-332C-414C-A0D0-42BF93E2666E}" srcId="{16AD019A-E22F-4989-B0F7-D6C6AE064BF7}" destId="{A0B718EF-2CAB-4923-8CDF-C6BFC83CE9C2}" srcOrd="0" destOrd="0" parTransId="{62056C80-65ED-4BCB-9CD1-036D1B2677D1}" sibTransId="{2EC72F5C-F2A5-4269-870F-A92E77D7BB39}"/>
    <dgm:cxn modelId="{5DC8AE3B-BC49-42CA-92CD-9C8D19A6E20A}" srcId="{16AD019A-E22F-4989-B0F7-D6C6AE064BF7}" destId="{1159E5A4-F9D5-4AD9-8C5C-95A5F5E2E9CD}" srcOrd="2" destOrd="0" parTransId="{AB72AAF2-5A4B-4DF9-8F51-38132421AD86}" sibTransId="{397546CA-3A3D-4347-96B5-A6B3548F3DC8}"/>
    <dgm:cxn modelId="{7147691B-3EF3-41ED-8C68-AC7391281A23}" type="presOf" srcId="{71CC14CF-645C-4D28-ACE7-5BB75A77F7F2}" destId="{61AC7298-2A64-492A-970D-493C998CA918}" srcOrd="0" destOrd="0" presId="urn:microsoft.com/office/officeart/2008/layout/LinedList"/>
    <dgm:cxn modelId="{1465D32F-6D6E-45F0-8300-1680E779D6B7}" type="presOf" srcId="{1159E5A4-F9D5-4AD9-8C5C-95A5F5E2E9CD}" destId="{CCEA27FB-3FB5-4BDE-A49D-46EFD9093487}" srcOrd="0" destOrd="0" presId="urn:microsoft.com/office/officeart/2008/layout/LinedList"/>
    <dgm:cxn modelId="{37357084-422A-4FCF-94D4-1F6AAA346BB9}" type="presOf" srcId="{16AD019A-E22F-4989-B0F7-D6C6AE064BF7}" destId="{5F1313EA-E2F2-48C0-A66C-791204AB59F7}" srcOrd="0" destOrd="0" presId="urn:microsoft.com/office/officeart/2008/layout/LinedList"/>
    <dgm:cxn modelId="{C35C671D-A6F6-4142-84BC-D71378F9BAE1}" srcId="{A99B07BE-B9F9-4520-ADEE-8AC8948465E8}" destId="{16AD019A-E22F-4989-B0F7-D6C6AE064BF7}" srcOrd="0" destOrd="0" parTransId="{762B0F99-A4E6-4FAA-9859-9DCEFEBAE2D7}" sibTransId="{BF09B5BD-5F98-41C5-8F55-D43E4F1353FC}"/>
    <dgm:cxn modelId="{31B63737-700E-49DB-BE72-7DD4B70AB666}" type="presOf" srcId="{A99B07BE-B9F9-4520-ADEE-8AC8948465E8}" destId="{2E124B30-5D90-485F-93EB-683983DD1FB8}" srcOrd="0" destOrd="0" presId="urn:microsoft.com/office/officeart/2008/layout/LinedList"/>
    <dgm:cxn modelId="{303B737C-5E59-4BD1-8223-757DA371C51B}" srcId="{71CC14CF-645C-4D28-ACE7-5BB75A77F7F2}" destId="{DCD6A950-563D-4F72-82FB-1AB39727283A}" srcOrd="0" destOrd="0" parTransId="{CFF8630C-3EDB-484F-8796-F72D69946808}" sibTransId="{D33317BB-47AF-4286-8060-BB1501877CE2}"/>
    <dgm:cxn modelId="{2438D5E4-800D-4025-B1C7-BDAAB0D3345A}" type="presOf" srcId="{659E8AAA-382E-4D6F-84A1-97F4798338D1}" destId="{94425707-82F0-4548-ACA8-69FE74B76340}" srcOrd="0" destOrd="0" presId="urn:microsoft.com/office/officeart/2008/layout/LinedList"/>
    <dgm:cxn modelId="{3B73C376-F985-4F24-AA16-2948878D983F}" type="presOf" srcId="{DCD6A950-563D-4F72-82FB-1AB39727283A}" destId="{455BC621-D3BD-4B0F-A8A5-CBA103F4C503}" srcOrd="0" destOrd="0" presId="urn:microsoft.com/office/officeart/2008/layout/LinedList"/>
    <dgm:cxn modelId="{DAC4B98C-66C0-4E9A-88B8-3A1E1D1FB9D5}" srcId="{A99B07BE-B9F9-4520-ADEE-8AC8948465E8}" destId="{71CC14CF-645C-4D28-ACE7-5BB75A77F7F2}" srcOrd="1" destOrd="0" parTransId="{8F901FE6-54F8-424A-A970-0FABD7CEE7FA}" sibTransId="{340D149D-6505-4C0B-AD5F-8253C9DD323C}"/>
    <dgm:cxn modelId="{2DEE9DE2-F42C-4245-B6FD-B5EB91354ACD}" srcId="{16AD019A-E22F-4989-B0F7-D6C6AE064BF7}" destId="{D332F183-20B4-42ED-B857-3FA30A78FD27}" srcOrd="1" destOrd="0" parTransId="{57696636-2665-41A4-A608-CF4E81D5D2A7}" sibTransId="{F80973F9-F204-49BA-9A45-F082337B43C2}"/>
    <dgm:cxn modelId="{9050BEF0-9FF9-4DB5-B68E-221E32282BE5}" type="presOf" srcId="{A0B718EF-2CAB-4923-8CDF-C6BFC83CE9C2}" destId="{80720B2C-F6AD-499D-9ED2-9FE04700D9B1}" srcOrd="0" destOrd="0" presId="urn:microsoft.com/office/officeart/2008/layout/LinedList"/>
    <dgm:cxn modelId="{954E693A-7179-4C39-8BDB-F92EC5A6D537}" type="presOf" srcId="{D332F183-20B4-42ED-B857-3FA30A78FD27}" destId="{32105303-033E-4167-8086-A7AC8B64A7B4}" srcOrd="0" destOrd="0" presId="urn:microsoft.com/office/officeart/2008/layout/LinedList"/>
    <dgm:cxn modelId="{6B7E7D48-7D60-4BC5-AE86-73A32EBE73B8}" srcId="{16AD019A-E22F-4989-B0F7-D6C6AE064BF7}" destId="{659E8AAA-382E-4D6F-84A1-97F4798338D1}" srcOrd="3" destOrd="0" parTransId="{8EA75562-0710-4778-87C9-3DC1AABFCE86}" sibTransId="{69E7EED4-456F-4A0B-838D-DC570C8A84EF}"/>
    <dgm:cxn modelId="{8D377498-6225-4B25-B877-AB979695FDE9}" type="presParOf" srcId="{2E124B30-5D90-485F-93EB-683983DD1FB8}" destId="{F2A9801C-D441-4E39-A45E-68569558742E}" srcOrd="0" destOrd="0" presId="urn:microsoft.com/office/officeart/2008/layout/LinedList"/>
    <dgm:cxn modelId="{4D0AE403-7F00-4076-9DEF-C0E47C8B0D2B}" type="presParOf" srcId="{2E124B30-5D90-485F-93EB-683983DD1FB8}" destId="{0B21070F-118F-418A-B537-DA68FD48CBE6}" srcOrd="1" destOrd="0" presId="urn:microsoft.com/office/officeart/2008/layout/LinedList"/>
    <dgm:cxn modelId="{E7AE2468-5823-4B51-BB48-988D90354509}" type="presParOf" srcId="{0B21070F-118F-418A-B537-DA68FD48CBE6}" destId="{5F1313EA-E2F2-48C0-A66C-791204AB59F7}" srcOrd="0" destOrd="0" presId="urn:microsoft.com/office/officeart/2008/layout/LinedList"/>
    <dgm:cxn modelId="{BE16B951-B7CF-4B2E-B59C-B1EF11EA8EF5}" type="presParOf" srcId="{0B21070F-118F-418A-B537-DA68FD48CBE6}" destId="{14A2FF11-0479-425C-9158-69D630606275}" srcOrd="1" destOrd="0" presId="urn:microsoft.com/office/officeart/2008/layout/LinedList"/>
    <dgm:cxn modelId="{B7E603BF-A2B9-430C-B4CE-3507D5450666}" type="presParOf" srcId="{14A2FF11-0479-425C-9158-69D630606275}" destId="{80C7130F-46F9-4587-99EE-ED276BABA92C}" srcOrd="0" destOrd="0" presId="urn:microsoft.com/office/officeart/2008/layout/LinedList"/>
    <dgm:cxn modelId="{2ABE204F-EDE7-4C89-AAC0-EAAA443823A8}" type="presParOf" srcId="{14A2FF11-0479-425C-9158-69D630606275}" destId="{3A7B1C9F-75DD-41A0-98E9-6B338F2C53EB}" srcOrd="1" destOrd="0" presId="urn:microsoft.com/office/officeart/2008/layout/LinedList"/>
    <dgm:cxn modelId="{8935D889-7C73-490A-BC4E-3CB22A1D3CA9}" type="presParOf" srcId="{3A7B1C9F-75DD-41A0-98E9-6B338F2C53EB}" destId="{6D1249AD-2A2D-4070-82E5-99395963D5EA}" srcOrd="0" destOrd="0" presId="urn:microsoft.com/office/officeart/2008/layout/LinedList"/>
    <dgm:cxn modelId="{DADD98FA-5312-4FAD-9131-EE6ED8210A66}" type="presParOf" srcId="{3A7B1C9F-75DD-41A0-98E9-6B338F2C53EB}" destId="{80720B2C-F6AD-499D-9ED2-9FE04700D9B1}" srcOrd="1" destOrd="0" presId="urn:microsoft.com/office/officeart/2008/layout/LinedList"/>
    <dgm:cxn modelId="{EAFA4CA8-4B71-4CC3-839B-05293E0EE639}" type="presParOf" srcId="{3A7B1C9F-75DD-41A0-98E9-6B338F2C53EB}" destId="{AF986CEF-E1D5-4ED2-A08F-D507E9218EFF}" srcOrd="2" destOrd="0" presId="urn:microsoft.com/office/officeart/2008/layout/LinedList"/>
    <dgm:cxn modelId="{ED95FF7E-D5D5-43DF-AE22-38969F785B51}" type="presParOf" srcId="{14A2FF11-0479-425C-9158-69D630606275}" destId="{137DB599-DD8E-463C-B1F2-AABA96DCFA75}" srcOrd="2" destOrd="0" presId="urn:microsoft.com/office/officeart/2008/layout/LinedList"/>
    <dgm:cxn modelId="{9D178983-B55A-44F9-BD34-2833AD0DFB02}" type="presParOf" srcId="{14A2FF11-0479-425C-9158-69D630606275}" destId="{064DA73F-0E9C-43AA-B792-1A5D0B6285FE}" srcOrd="3" destOrd="0" presId="urn:microsoft.com/office/officeart/2008/layout/LinedList"/>
    <dgm:cxn modelId="{5F86E166-CAD9-4715-8009-1DB04882B53C}" type="presParOf" srcId="{14A2FF11-0479-425C-9158-69D630606275}" destId="{D9F39810-E262-495E-B7FB-80456246C45A}" srcOrd="4" destOrd="0" presId="urn:microsoft.com/office/officeart/2008/layout/LinedList"/>
    <dgm:cxn modelId="{F8C2B6BC-A713-4A71-B3DD-D66C24AFA4EE}" type="presParOf" srcId="{D9F39810-E262-495E-B7FB-80456246C45A}" destId="{030BB814-89CA-458E-AA1A-F872F207C43F}" srcOrd="0" destOrd="0" presId="urn:microsoft.com/office/officeart/2008/layout/LinedList"/>
    <dgm:cxn modelId="{785CDB7C-8118-44C7-8B64-993E32FF911B}" type="presParOf" srcId="{D9F39810-E262-495E-B7FB-80456246C45A}" destId="{32105303-033E-4167-8086-A7AC8B64A7B4}" srcOrd="1" destOrd="0" presId="urn:microsoft.com/office/officeart/2008/layout/LinedList"/>
    <dgm:cxn modelId="{B21340D5-32C9-4AB2-8468-9B5758911E4E}" type="presParOf" srcId="{D9F39810-E262-495E-B7FB-80456246C45A}" destId="{197535BD-3F2C-4F40-AEF2-3354B72050E9}" srcOrd="2" destOrd="0" presId="urn:microsoft.com/office/officeart/2008/layout/LinedList"/>
    <dgm:cxn modelId="{6087FC59-CEFE-4764-99F5-DEE5C489C469}" type="presParOf" srcId="{14A2FF11-0479-425C-9158-69D630606275}" destId="{14615AE7-A5CD-462E-B117-456A70111FD7}" srcOrd="5" destOrd="0" presId="urn:microsoft.com/office/officeart/2008/layout/LinedList"/>
    <dgm:cxn modelId="{995726FD-4162-433A-A814-6D2A89789CB0}" type="presParOf" srcId="{14A2FF11-0479-425C-9158-69D630606275}" destId="{5B2C627D-B7BF-41F9-B55B-85423BC565B6}" srcOrd="6" destOrd="0" presId="urn:microsoft.com/office/officeart/2008/layout/LinedList"/>
    <dgm:cxn modelId="{358F8D63-2756-4184-B32E-726765696215}" type="presParOf" srcId="{14A2FF11-0479-425C-9158-69D630606275}" destId="{71796775-B825-4682-89E8-816A2A45F2B0}" srcOrd="7" destOrd="0" presId="urn:microsoft.com/office/officeart/2008/layout/LinedList"/>
    <dgm:cxn modelId="{2896FFA5-16C1-4264-825F-DC7A344B1467}" type="presParOf" srcId="{71796775-B825-4682-89E8-816A2A45F2B0}" destId="{C3EB3456-B8E5-497B-A675-CA17B11DCC39}" srcOrd="0" destOrd="0" presId="urn:microsoft.com/office/officeart/2008/layout/LinedList"/>
    <dgm:cxn modelId="{89FC11B1-9EE4-4885-8D9E-2330129F86F8}" type="presParOf" srcId="{71796775-B825-4682-89E8-816A2A45F2B0}" destId="{CCEA27FB-3FB5-4BDE-A49D-46EFD9093487}" srcOrd="1" destOrd="0" presId="urn:microsoft.com/office/officeart/2008/layout/LinedList"/>
    <dgm:cxn modelId="{17B02441-691F-440D-A6AE-64AA7523CC87}" type="presParOf" srcId="{71796775-B825-4682-89E8-816A2A45F2B0}" destId="{15BB37A2-2662-49C3-98B8-1A214C09A177}" srcOrd="2" destOrd="0" presId="urn:microsoft.com/office/officeart/2008/layout/LinedList"/>
    <dgm:cxn modelId="{77C89A9F-0CB3-4FDD-A2C1-538FBE21F67B}" type="presParOf" srcId="{14A2FF11-0479-425C-9158-69D630606275}" destId="{A8B4D0F1-8162-4661-A479-6E2FE3267253}" srcOrd="8" destOrd="0" presId="urn:microsoft.com/office/officeart/2008/layout/LinedList"/>
    <dgm:cxn modelId="{4F3E9061-A2F0-4D34-9544-EF1C8ED5B5FE}" type="presParOf" srcId="{14A2FF11-0479-425C-9158-69D630606275}" destId="{BD69E566-95DB-4C53-83CB-ED2F9EA63948}" srcOrd="9" destOrd="0" presId="urn:microsoft.com/office/officeart/2008/layout/LinedList"/>
    <dgm:cxn modelId="{C2E892CF-F3FC-4096-A3AD-0692A0F28A00}" type="presParOf" srcId="{14A2FF11-0479-425C-9158-69D630606275}" destId="{41A4DA06-0734-451E-9F72-D60D5C7E796E}" srcOrd="10" destOrd="0" presId="urn:microsoft.com/office/officeart/2008/layout/LinedList"/>
    <dgm:cxn modelId="{7D2D1CA2-695B-464D-82B7-EB41B1045B73}" type="presParOf" srcId="{41A4DA06-0734-451E-9F72-D60D5C7E796E}" destId="{F5A681A7-8A67-4E90-8E30-A5E589C47FE0}" srcOrd="0" destOrd="0" presId="urn:microsoft.com/office/officeart/2008/layout/LinedList"/>
    <dgm:cxn modelId="{2782627B-173A-4A72-AB5A-D89B872AF03F}" type="presParOf" srcId="{41A4DA06-0734-451E-9F72-D60D5C7E796E}" destId="{94425707-82F0-4548-ACA8-69FE74B76340}" srcOrd="1" destOrd="0" presId="urn:microsoft.com/office/officeart/2008/layout/LinedList"/>
    <dgm:cxn modelId="{CCD3758F-7EC2-43AA-8612-D5CAEA89A7BE}" type="presParOf" srcId="{41A4DA06-0734-451E-9F72-D60D5C7E796E}" destId="{AC88932F-4E65-4596-AA3D-3A93953CFE5D}" srcOrd="2" destOrd="0" presId="urn:microsoft.com/office/officeart/2008/layout/LinedList"/>
    <dgm:cxn modelId="{7B6BD5F5-8677-4D2E-AB30-C26D8A049A6D}" type="presParOf" srcId="{14A2FF11-0479-425C-9158-69D630606275}" destId="{9AEC43AE-0378-4760-A545-448CD7FC026D}" srcOrd="11" destOrd="0" presId="urn:microsoft.com/office/officeart/2008/layout/LinedList"/>
    <dgm:cxn modelId="{A25A04DD-779F-4092-8E98-F672BB29504A}" type="presParOf" srcId="{14A2FF11-0479-425C-9158-69D630606275}" destId="{8F880792-D6D8-4865-9813-96E843E76FCA}" srcOrd="12" destOrd="0" presId="urn:microsoft.com/office/officeart/2008/layout/LinedList"/>
    <dgm:cxn modelId="{5C841968-B110-4A15-9B03-9B715DE808FA}" type="presParOf" srcId="{2E124B30-5D90-485F-93EB-683983DD1FB8}" destId="{C45AB6F0-FD8A-4203-B7C3-FF49E5BB3E63}" srcOrd="2" destOrd="0" presId="urn:microsoft.com/office/officeart/2008/layout/LinedList"/>
    <dgm:cxn modelId="{7C68D860-A4A5-4BAB-A1DC-EF71B0CA8476}" type="presParOf" srcId="{2E124B30-5D90-485F-93EB-683983DD1FB8}" destId="{771BA4F5-3767-42F0-BA48-859874194318}" srcOrd="3" destOrd="0" presId="urn:microsoft.com/office/officeart/2008/layout/LinedList"/>
    <dgm:cxn modelId="{E874EDD2-DC44-457D-B435-CADC8A516960}" type="presParOf" srcId="{771BA4F5-3767-42F0-BA48-859874194318}" destId="{61AC7298-2A64-492A-970D-493C998CA918}" srcOrd="0" destOrd="0" presId="urn:microsoft.com/office/officeart/2008/layout/LinedList"/>
    <dgm:cxn modelId="{CC257476-DAAF-42FE-851D-695368DA55D4}" type="presParOf" srcId="{771BA4F5-3767-42F0-BA48-859874194318}" destId="{5B22989E-EF2A-4355-9FB8-44D876993A55}" srcOrd="1" destOrd="0" presId="urn:microsoft.com/office/officeart/2008/layout/LinedList"/>
    <dgm:cxn modelId="{3CD7730A-430B-4225-BEB1-62768B2B830D}" type="presParOf" srcId="{5B22989E-EF2A-4355-9FB8-44D876993A55}" destId="{366D325B-F35C-4520-AAC9-B3C6CCDF2082}" srcOrd="0" destOrd="0" presId="urn:microsoft.com/office/officeart/2008/layout/LinedList"/>
    <dgm:cxn modelId="{BD8C9554-EAFF-4562-BB86-EBC795A67C68}" type="presParOf" srcId="{5B22989E-EF2A-4355-9FB8-44D876993A55}" destId="{0CBF8093-B275-482B-8D40-C5659ED363AA}" srcOrd="1" destOrd="0" presId="urn:microsoft.com/office/officeart/2008/layout/LinedList"/>
    <dgm:cxn modelId="{38C2A573-3E1A-4E23-9206-B0AE816866D7}" type="presParOf" srcId="{0CBF8093-B275-482B-8D40-C5659ED363AA}" destId="{B11F001A-8CBB-4C20-B3B8-06B4069ACE06}" srcOrd="0" destOrd="0" presId="urn:microsoft.com/office/officeart/2008/layout/LinedList"/>
    <dgm:cxn modelId="{DFC1ED42-2DDD-46F6-9B07-A09FA1AD7BED}" type="presParOf" srcId="{0CBF8093-B275-482B-8D40-C5659ED363AA}" destId="{455BC621-D3BD-4B0F-A8A5-CBA103F4C503}" srcOrd="1" destOrd="0" presId="urn:microsoft.com/office/officeart/2008/layout/LinedList"/>
    <dgm:cxn modelId="{08CAA7B2-6091-456F-A42A-93CEA8E3AA26}" type="presParOf" srcId="{0CBF8093-B275-482B-8D40-C5659ED363AA}" destId="{124F9BEF-525C-4558-8F87-2C35F7CED0D6}" srcOrd="2" destOrd="0" presId="urn:microsoft.com/office/officeart/2008/layout/LinedList"/>
    <dgm:cxn modelId="{8A93CAA7-F763-480E-A8DB-62CAE2CD91D4}" type="presParOf" srcId="{5B22989E-EF2A-4355-9FB8-44D876993A55}" destId="{D17FADE3-83C4-4419-A2C9-D7D8AA836F9A}" srcOrd="2" destOrd="0" presId="urn:microsoft.com/office/officeart/2008/layout/LinedList"/>
    <dgm:cxn modelId="{2EC717E0-9C81-4279-B277-B46F4CA31514}" type="presParOf" srcId="{5B22989E-EF2A-4355-9FB8-44D876993A55}" destId="{B59C937C-7A0F-4583-B4C2-597B09035F1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A03E3A9-4902-436A-B0DE-737E20A570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AA4340AE-2406-4497-9A0B-C8CDB4FB4C4D}">
      <dgm:prSet/>
      <dgm:spPr/>
      <dgm:t>
        <a:bodyPr/>
        <a:lstStyle/>
        <a:p>
          <a:pPr rtl="0"/>
          <a:r>
            <a:rPr lang="pt-PT" b="1" dirty="0" smtClean="0">
              <a:solidFill>
                <a:schemeClr val="accent2"/>
              </a:solidFill>
            </a:rPr>
            <a:t>O projeto educativo da escola?</a:t>
          </a:r>
          <a:endParaRPr lang="pt-PT" b="1" dirty="0">
            <a:solidFill>
              <a:schemeClr val="accent2"/>
            </a:solidFill>
          </a:endParaRPr>
        </a:p>
      </dgm:t>
    </dgm:pt>
    <dgm:pt modelId="{353EBA3C-EB24-484D-B0C9-647DFB55AF38}" type="parTrans" cxnId="{1537EEE1-EB6B-4392-BBC7-6A1A1C823FCD}">
      <dgm:prSet/>
      <dgm:spPr/>
      <dgm:t>
        <a:bodyPr/>
        <a:lstStyle/>
        <a:p>
          <a:endParaRPr lang="pt-PT"/>
        </a:p>
      </dgm:t>
    </dgm:pt>
    <dgm:pt modelId="{BB83449C-EC49-4531-8233-08BCB5D49C3E}" type="sibTrans" cxnId="{1537EEE1-EB6B-4392-BBC7-6A1A1C823FCD}">
      <dgm:prSet/>
      <dgm:spPr/>
      <dgm:t>
        <a:bodyPr/>
        <a:lstStyle/>
        <a:p>
          <a:endParaRPr lang="pt-PT"/>
        </a:p>
      </dgm:t>
    </dgm:pt>
    <dgm:pt modelId="{9F8E1D64-8A87-4E2D-90D3-EFD013871FE9}">
      <dgm:prSet/>
      <dgm:spPr/>
      <dgm:t>
        <a:bodyPr/>
        <a:lstStyle/>
        <a:p>
          <a:pPr rtl="0"/>
          <a:r>
            <a:rPr lang="pt-PT" b="1" dirty="0" smtClean="0">
              <a:solidFill>
                <a:schemeClr val="accent2"/>
              </a:solidFill>
            </a:rPr>
            <a:t>O Regulamento Interno?</a:t>
          </a:r>
          <a:endParaRPr lang="pt-PT" b="1" dirty="0">
            <a:solidFill>
              <a:schemeClr val="accent2"/>
            </a:solidFill>
          </a:endParaRPr>
        </a:p>
      </dgm:t>
    </dgm:pt>
    <dgm:pt modelId="{7A704A90-40A7-4398-99DB-FF8629AFB212}" type="parTrans" cxnId="{F851ADD9-D252-42DE-B99B-7DB9074EB180}">
      <dgm:prSet/>
      <dgm:spPr/>
      <dgm:t>
        <a:bodyPr/>
        <a:lstStyle/>
        <a:p>
          <a:endParaRPr lang="pt-PT"/>
        </a:p>
      </dgm:t>
    </dgm:pt>
    <dgm:pt modelId="{A378AA18-181A-451E-BABE-4445D0F44A0C}" type="sibTrans" cxnId="{F851ADD9-D252-42DE-B99B-7DB9074EB180}">
      <dgm:prSet/>
      <dgm:spPr/>
      <dgm:t>
        <a:bodyPr/>
        <a:lstStyle/>
        <a:p>
          <a:endParaRPr lang="pt-PT"/>
        </a:p>
      </dgm:t>
    </dgm:pt>
    <dgm:pt modelId="{5200FC2A-A06F-4092-A073-D85157D0F9C5}">
      <dgm:prSet/>
      <dgm:spPr/>
      <dgm:t>
        <a:bodyPr/>
        <a:lstStyle/>
        <a:p>
          <a:pPr rtl="0"/>
          <a:r>
            <a:rPr lang="pt-PT" b="1" dirty="0" smtClean="0">
              <a:solidFill>
                <a:schemeClr val="accent2"/>
              </a:solidFill>
            </a:rPr>
            <a:t>O Plano Estratégico do Agrupamento?</a:t>
          </a:r>
          <a:endParaRPr lang="pt-PT" b="1" dirty="0">
            <a:solidFill>
              <a:schemeClr val="accent2"/>
            </a:solidFill>
          </a:endParaRPr>
        </a:p>
      </dgm:t>
    </dgm:pt>
    <dgm:pt modelId="{0920F7F0-0D3C-45B2-9BE3-BB4438A9AB7C}" type="parTrans" cxnId="{03752775-685D-4976-9FFD-68C768497538}">
      <dgm:prSet/>
      <dgm:spPr/>
      <dgm:t>
        <a:bodyPr/>
        <a:lstStyle/>
        <a:p>
          <a:endParaRPr lang="pt-PT"/>
        </a:p>
      </dgm:t>
    </dgm:pt>
    <dgm:pt modelId="{0E04C2D3-6E06-4FC8-A30B-6CA4160E9800}" type="sibTrans" cxnId="{03752775-685D-4976-9FFD-68C768497538}">
      <dgm:prSet/>
      <dgm:spPr/>
      <dgm:t>
        <a:bodyPr/>
        <a:lstStyle/>
        <a:p>
          <a:endParaRPr lang="pt-PT"/>
        </a:p>
      </dgm:t>
    </dgm:pt>
    <dgm:pt modelId="{2F542CED-1DCE-416E-B9FC-8F349C55D9A6}">
      <dgm:prSet/>
      <dgm:spPr/>
      <dgm:t>
        <a:bodyPr/>
        <a:lstStyle/>
        <a:p>
          <a:pPr rtl="0"/>
          <a:r>
            <a:rPr lang="pt-PT" b="1" dirty="0" smtClean="0">
              <a:solidFill>
                <a:schemeClr val="accent2"/>
              </a:solidFill>
            </a:rPr>
            <a:t>O trabalho e atividades de cada um de nós dentro da sala de aula?</a:t>
          </a:r>
          <a:endParaRPr lang="pt-PT" b="1" dirty="0">
            <a:solidFill>
              <a:schemeClr val="accent2"/>
            </a:solidFill>
          </a:endParaRPr>
        </a:p>
      </dgm:t>
    </dgm:pt>
    <dgm:pt modelId="{C3EC497B-0B7C-4AAD-AC56-1A7825DBE044}" type="parTrans" cxnId="{9188049B-1DA3-4E12-ABC9-30091ECB8AB0}">
      <dgm:prSet/>
      <dgm:spPr/>
      <dgm:t>
        <a:bodyPr/>
        <a:lstStyle/>
        <a:p>
          <a:endParaRPr lang="pt-PT"/>
        </a:p>
      </dgm:t>
    </dgm:pt>
    <dgm:pt modelId="{B1ED8EEB-5CDB-4652-BEDE-E463F605A7C1}" type="sibTrans" cxnId="{9188049B-1DA3-4E12-ABC9-30091ECB8AB0}">
      <dgm:prSet/>
      <dgm:spPr/>
      <dgm:t>
        <a:bodyPr/>
        <a:lstStyle/>
        <a:p>
          <a:endParaRPr lang="pt-PT"/>
        </a:p>
      </dgm:t>
    </dgm:pt>
    <dgm:pt modelId="{D3503ACA-936C-4D4D-8E96-31D1D7294103}">
      <dgm:prSet/>
      <dgm:spPr/>
      <dgm:t>
        <a:bodyPr/>
        <a:lstStyle/>
        <a:p>
          <a:pPr rtl="0"/>
          <a:r>
            <a:rPr lang="pt-PT" b="1" dirty="0" smtClean="0">
              <a:solidFill>
                <a:schemeClr val="accent2"/>
              </a:solidFill>
            </a:rPr>
            <a:t>Os regimentos dos Departamentos?</a:t>
          </a:r>
          <a:endParaRPr lang="pt-PT" b="1" dirty="0">
            <a:solidFill>
              <a:schemeClr val="accent2"/>
            </a:solidFill>
          </a:endParaRPr>
        </a:p>
      </dgm:t>
    </dgm:pt>
    <dgm:pt modelId="{38097AB2-30B2-4F0B-953D-A3D6AF759EA4}" type="parTrans" cxnId="{162885F5-7662-4FAB-9358-52FD500093FD}">
      <dgm:prSet/>
      <dgm:spPr/>
      <dgm:t>
        <a:bodyPr/>
        <a:lstStyle/>
        <a:p>
          <a:endParaRPr lang="pt-PT"/>
        </a:p>
      </dgm:t>
    </dgm:pt>
    <dgm:pt modelId="{2469CC1F-5EAE-449D-AA25-6D8442D91A2A}" type="sibTrans" cxnId="{162885F5-7662-4FAB-9358-52FD500093FD}">
      <dgm:prSet/>
      <dgm:spPr/>
      <dgm:t>
        <a:bodyPr/>
        <a:lstStyle/>
        <a:p>
          <a:endParaRPr lang="pt-PT"/>
        </a:p>
      </dgm:t>
    </dgm:pt>
    <dgm:pt modelId="{00A81B94-CC44-4092-9AAA-B72FE29C52EE}" type="pres">
      <dgm:prSet presAssocID="{FA03E3A9-4902-436A-B0DE-737E20A57012}" presName="vert0" presStyleCnt="0">
        <dgm:presLayoutVars>
          <dgm:dir/>
          <dgm:animOne val="branch"/>
          <dgm:animLvl val="lvl"/>
        </dgm:presLayoutVars>
      </dgm:prSet>
      <dgm:spPr/>
      <dgm:t>
        <a:bodyPr/>
        <a:lstStyle/>
        <a:p>
          <a:endParaRPr lang="pt-PT"/>
        </a:p>
      </dgm:t>
    </dgm:pt>
    <dgm:pt modelId="{FC48F248-6D17-4C70-A676-CCD5A1B87ED9}" type="pres">
      <dgm:prSet presAssocID="{AA4340AE-2406-4497-9A0B-C8CDB4FB4C4D}" presName="thickLine" presStyleLbl="alignNode1" presStyleIdx="0" presStyleCnt="5"/>
      <dgm:spPr/>
    </dgm:pt>
    <dgm:pt modelId="{6E72949B-CB69-4415-86E1-885C3DCD86E0}" type="pres">
      <dgm:prSet presAssocID="{AA4340AE-2406-4497-9A0B-C8CDB4FB4C4D}" presName="horz1" presStyleCnt="0"/>
      <dgm:spPr/>
    </dgm:pt>
    <dgm:pt modelId="{4414883A-96AD-449B-9DBF-390F98D5E572}" type="pres">
      <dgm:prSet presAssocID="{AA4340AE-2406-4497-9A0B-C8CDB4FB4C4D}" presName="tx1" presStyleLbl="revTx" presStyleIdx="0" presStyleCnt="5"/>
      <dgm:spPr/>
      <dgm:t>
        <a:bodyPr/>
        <a:lstStyle/>
        <a:p>
          <a:endParaRPr lang="pt-PT"/>
        </a:p>
      </dgm:t>
    </dgm:pt>
    <dgm:pt modelId="{75B61F47-08F7-4DE3-AFFF-DF01C0F8C294}" type="pres">
      <dgm:prSet presAssocID="{AA4340AE-2406-4497-9A0B-C8CDB4FB4C4D}" presName="vert1" presStyleCnt="0"/>
      <dgm:spPr/>
    </dgm:pt>
    <dgm:pt modelId="{93B6D55B-C1C3-4BC6-AEE3-4DB9ACA9C155}" type="pres">
      <dgm:prSet presAssocID="{9F8E1D64-8A87-4E2D-90D3-EFD013871FE9}" presName="thickLine" presStyleLbl="alignNode1" presStyleIdx="1" presStyleCnt="5"/>
      <dgm:spPr/>
    </dgm:pt>
    <dgm:pt modelId="{A1B4E927-9C24-4C91-A996-AAB05573984B}" type="pres">
      <dgm:prSet presAssocID="{9F8E1D64-8A87-4E2D-90D3-EFD013871FE9}" presName="horz1" presStyleCnt="0"/>
      <dgm:spPr/>
    </dgm:pt>
    <dgm:pt modelId="{FE8CA032-F03B-4A12-A37F-646E6FA770D3}" type="pres">
      <dgm:prSet presAssocID="{9F8E1D64-8A87-4E2D-90D3-EFD013871FE9}" presName="tx1" presStyleLbl="revTx" presStyleIdx="1" presStyleCnt="5"/>
      <dgm:spPr/>
      <dgm:t>
        <a:bodyPr/>
        <a:lstStyle/>
        <a:p>
          <a:endParaRPr lang="pt-PT"/>
        </a:p>
      </dgm:t>
    </dgm:pt>
    <dgm:pt modelId="{94E275C4-66B9-46D2-93FE-9FE27979D6E4}" type="pres">
      <dgm:prSet presAssocID="{9F8E1D64-8A87-4E2D-90D3-EFD013871FE9}" presName="vert1" presStyleCnt="0"/>
      <dgm:spPr/>
    </dgm:pt>
    <dgm:pt modelId="{08A78B4E-07EC-4317-9F60-D730AC7DB581}" type="pres">
      <dgm:prSet presAssocID="{5200FC2A-A06F-4092-A073-D85157D0F9C5}" presName="thickLine" presStyleLbl="alignNode1" presStyleIdx="2" presStyleCnt="5"/>
      <dgm:spPr/>
    </dgm:pt>
    <dgm:pt modelId="{CF4FDC19-19EE-467A-918B-CFD3EC30C543}" type="pres">
      <dgm:prSet presAssocID="{5200FC2A-A06F-4092-A073-D85157D0F9C5}" presName="horz1" presStyleCnt="0"/>
      <dgm:spPr/>
    </dgm:pt>
    <dgm:pt modelId="{A8A482F6-53C4-4442-B2F0-FF19544A0B1C}" type="pres">
      <dgm:prSet presAssocID="{5200FC2A-A06F-4092-A073-D85157D0F9C5}" presName="tx1" presStyleLbl="revTx" presStyleIdx="2" presStyleCnt="5"/>
      <dgm:spPr/>
      <dgm:t>
        <a:bodyPr/>
        <a:lstStyle/>
        <a:p>
          <a:endParaRPr lang="pt-PT"/>
        </a:p>
      </dgm:t>
    </dgm:pt>
    <dgm:pt modelId="{DA53FB08-1E6B-4EF6-8838-E809BDA4FA78}" type="pres">
      <dgm:prSet presAssocID="{5200FC2A-A06F-4092-A073-D85157D0F9C5}" presName="vert1" presStyleCnt="0"/>
      <dgm:spPr/>
    </dgm:pt>
    <dgm:pt modelId="{FB28FB89-8F2D-4AF5-A39E-BC5B959DFF20}" type="pres">
      <dgm:prSet presAssocID="{D3503ACA-936C-4D4D-8E96-31D1D7294103}" presName="thickLine" presStyleLbl="alignNode1" presStyleIdx="3" presStyleCnt="5"/>
      <dgm:spPr/>
    </dgm:pt>
    <dgm:pt modelId="{88358B3E-B476-45A9-A92D-1BA58C389AA2}" type="pres">
      <dgm:prSet presAssocID="{D3503ACA-936C-4D4D-8E96-31D1D7294103}" presName="horz1" presStyleCnt="0"/>
      <dgm:spPr/>
    </dgm:pt>
    <dgm:pt modelId="{DE1CCEDF-591A-4528-A8AD-0906AD9FB1D3}" type="pres">
      <dgm:prSet presAssocID="{D3503ACA-936C-4D4D-8E96-31D1D7294103}" presName="tx1" presStyleLbl="revTx" presStyleIdx="3" presStyleCnt="5"/>
      <dgm:spPr/>
      <dgm:t>
        <a:bodyPr/>
        <a:lstStyle/>
        <a:p>
          <a:endParaRPr lang="pt-PT"/>
        </a:p>
      </dgm:t>
    </dgm:pt>
    <dgm:pt modelId="{92403F50-CC5E-4481-9913-FA16A0761099}" type="pres">
      <dgm:prSet presAssocID="{D3503ACA-936C-4D4D-8E96-31D1D7294103}" presName="vert1" presStyleCnt="0"/>
      <dgm:spPr/>
    </dgm:pt>
    <dgm:pt modelId="{0684FF68-7176-4D00-A540-44FE4D6BFD64}" type="pres">
      <dgm:prSet presAssocID="{2F542CED-1DCE-416E-B9FC-8F349C55D9A6}" presName="thickLine" presStyleLbl="alignNode1" presStyleIdx="4" presStyleCnt="5"/>
      <dgm:spPr/>
    </dgm:pt>
    <dgm:pt modelId="{553FF793-1E93-479B-B2DF-5577428AD195}" type="pres">
      <dgm:prSet presAssocID="{2F542CED-1DCE-416E-B9FC-8F349C55D9A6}" presName="horz1" presStyleCnt="0"/>
      <dgm:spPr/>
    </dgm:pt>
    <dgm:pt modelId="{7AFB1441-9958-4A5D-890F-2796A0CC50BF}" type="pres">
      <dgm:prSet presAssocID="{2F542CED-1DCE-416E-B9FC-8F349C55D9A6}" presName="tx1" presStyleLbl="revTx" presStyleIdx="4" presStyleCnt="5"/>
      <dgm:spPr/>
      <dgm:t>
        <a:bodyPr/>
        <a:lstStyle/>
        <a:p>
          <a:endParaRPr lang="pt-PT"/>
        </a:p>
      </dgm:t>
    </dgm:pt>
    <dgm:pt modelId="{32314A3A-B97C-434C-B789-D693FDE623DA}" type="pres">
      <dgm:prSet presAssocID="{2F542CED-1DCE-416E-B9FC-8F349C55D9A6}" presName="vert1" presStyleCnt="0"/>
      <dgm:spPr/>
    </dgm:pt>
  </dgm:ptLst>
  <dgm:cxnLst>
    <dgm:cxn modelId="{94F65D81-8A80-4F3B-848F-28862A2CDAA5}" type="presOf" srcId="{9F8E1D64-8A87-4E2D-90D3-EFD013871FE9}" destId="{FE8CA032-F03B-4A12-A37F-646E6FA770D3}" srcOrd="0" destOrd="0" presId="urn:microsoft.com/office/officeart/2008/layout/LinedList"/>
    <dgm:cxn modelId="{9188049B-1DA3-4E12-ABC9-30091ECB8AB0}" srcId="{FA03E3A9-4902-436A-B0DE-737E20A57012}" destId="{2F542CED-1DCE-416E-B9FC-8F349C55D9A6}" srcOrd="4" destOrd="0" parTransId="{C3EC497B-0B7C-4AAD-AC56-1A7825DBE044}" sibTransId="{B1ED8EEB-5CDB-4652-BEDE-E463F605A7C1}"/>
    <dgm:cxn modelId="{162885F5-7662-4FAB-9358-52FD500093FD}" srcId="{FA03E3A9-4902-436A-B0DE-737E20A57012}" destId="{D3503ACA-936C-4D4D-8E96-31D1D7294103}" srcOrd="3" destOrd="0" parTransId="{38097AB2-30B2-4F0B-953D-A3D6AF759EA4}" sibTransId="{2469CC1F-5EAE-449D-AA25-6D8442D91A2A}"/>
    <dgm:cxn modelId="{75286EE5-9337-460E-B748-E8CB97ABFBCE}" type="presOf" srcId="{2F542CED-1DCE-416E-B9FC-8F349C55D9A6}" destId="{7AFB1441-9958-4A5D-890F-2796A0CC50BF}" srcOrd="0" destOrd="0" presId="urn:microsoft.com/office/officeart/2008/layout/LinedList"/>
    <dgm:cxn modelId="{3C0CEE62-4D8A-47E2-A5EF-EDA95E67F618}" type="presOf" srcId="{D3503ACA-936C-4D4D-8E96-31D1D7294103}" destId="{DE1CCEDF-591A-4528-A8AD-0906AD9FB1D3}" srcOrd="0" destOrd="0" presId="urn:microsoft.com/office/officeart/2008/layout/LinedList"/>
    <dgm:cxn modelId="{03752775-685D-4976-9FFD-68C768497538}" srcId="{FA03E3A9-4902-436A-B0DE-737E20A57012}" destId="{5200FC2A-A06F-4092-A073-D85157D0F9C5}" srcOrd="2" destOrd="0" parTransId="{0920F7F0-0D3C-45B2-9BE3-BB4438A9AB7C}" sibTransId="{0E04C2D3-6E06-4FC8-A30B-6CA4160E9800}"/>
    <dgm:cxn modelId="{3C89EEA0-F0FE-4680-9306-D2E7A9ADF961}" type="presOf" srcId="{AA4340AE-2406-4497-9A0B-C8CDB4FB4C4D}" destId="{4414883A-96AD-449B-9DBF-390F98D5E572}" srcOrd="0" destOrd="0" presId="urn:microsoft.com/office/officeart/2008/layout/LinedList"/>
    <dgm:cxn modelId="{1537EEE1-EB6B-4392-BBC7-6A1A1C823FCD}" srcId="{FA03E3A9-4902-436A-B0DE-737E20A57012}" destId="{AA4340AE-2406-4497-9A0B-C8CDB4FB4C4D}" srcOrd="0" destOrd="0" parTransId="{353EBA3C-EB24-484D-B0C9-647DFB55AF38}" sibTransId="{BB83449C-EC49-4531-8233-08BCB5D49C3E}"/>
    <dgm:cxn modelId="{F851ADD9-D252-42DE-B99B-7DB9074EB180}" srcId="{FA03E3A9-4902-436A-B0DE-737E20A57012}" destId="{9F8E1D64-8A87-4E2D-90D3-EFD013871FE9}" srcOrd="1" destOrd="0" parTransId="{7A704A90-40A7-4398-99DB-FF8629AFB212}" sibTransId="{A378AA18-181A-451E-BABE-4445D0F44A0C}"/>
    <dgm:cxn modelId="{DFBDA8E7-8B67-4E86-90AF-011F792E3694}" type="presOf" srcId="{FA03E3A9-4902-436A-B0DE-737E20A57012}" destId="{00A81B94-CC44-4092-9AAA-B72FE29C52EE}" srcOrd="0" destOrd="0" presId="urn:microsoft.com/office/officeart/2008/layout/LinedList"/>
    <dgm:cxn modelId="{28BA985C-BEED-41B4-AF36-BED8CF4321B9}" type="presOf" srcId="{5200FC2A-A06F-4092-A073-D85157D0F9C5}" destId="{A8A482F6-53C4-4442-B2F0-FF19544A0B1C}" srcOrd="0" destOrd="0" presId="urn:microsoft.com/office/officeart/2008/layout/LinedList"/>
    <dgm:cxn modelId="{97AFEA74-5577-4146-AE0A-F160F0E862A7}" type="presParOf" srcId="{00A81B94-CC44-4092-9AAA-B72FE29C52EE}" destId="{FC48F248-6D17-4C70-A676-CCD5A1B87ED9}" srcOrd="0" destOrd="0" presId="urn:microsoft.com/office/officeart/2008/layout/LinedList"/>
    <dgm:cxn modelId="{D51501AB-A481-4F32-9ACE-66642228919B}" type="presParOf" srcId="{00A81B94-CC44-4092-9AAA-B72FE29C52EE}" destId="{6E72949B-CB69-4415-86E1-885C3DCD86E0}" srcOrd="1" destOrd="0" presId="urn:microsoft.com/office/officeart/2008/layout/LinedList"/>
    <dgm:cxn modelId="{CDE826A3-A872-46E6-9BA3-5CA0AF7FEECF}" type="presParOf" srcId="{6E72949B-CB69-4415-86E1-885C3DCD86E0}" destId="{4414883A-96AD-449B-9DBF-390F98D5E572}" srcOrd="0" destOrd="0" presId="urn:microsoft.com/office/officeart/2008/layout/LinedList"/>
    <dgm:cxn modelId="{0CA1D9AD-B673-4E50-8B0F-D19521E5DC7C}" type="presParOf" srcId="{6E72949B-CB69-4415-86E1-885C3DCD86E0}" destId="{75B61F47-08F7-4DE3-AFFF-DF01C0F8C294}" srcOrd="1" destOrd="0" presId="urn:microsoft.com/office/officeart/2008/layout/LinedList"/>
    <dgm:cxn modelId="{E81041D7-0ECB-4FB1-A48F-ADA880DC69F5}" type="presParOf" srcId="{00A81B94-CC44-4092-9AAA-B72FE29C52EE}" destId="{93B6D55B-C1C3-4BC6-AEE3-4DB9ACA9C155}" srcOrd="2" destOrd="0" presId="urn:microsoft.com/office/officeart/2008/layout/LinedList"/>
    <dgm:cxn modelId="{0A061640-01C9-478D-BDCD-A463B9E83711}" type="presParOf" srcId="{00A81B94-CC44-4092-9AAA-B72FE29C52EE}" destId="{A1B4E927-9C24-4C91-A996-AAB05573984B}" srcOrd="3" destOrd="0" presId="urn:microsoft.com/office/officeart/2008/layout/LinedList"/>
    <dgm:cxn modelId="{E9CC8DEF-8988-4ACB-8F30-B3CB53B56197}" type="presParOf" srcId="{A1B4E927-9C24-4C91-A996-AAB05573984B}" destId="{FE8CA032-F03B-4A12-A37F-646E6FA770D3}" srcOrd="0" destOrd="0" presId="urn:microsoft.com/office/officeart/2008/layout/LinedList"/>
    <dgm:cxn modelId="{87913C29-81A7-4355-913F-4FCA3A1B8F31}" type="presParOf" srcId="{A1B4E927-9C24-4C91-A996-AAB05573984B}" destId="{94E275C4-66B9-46D2-93FE-9FE27979D6E4}" srcOrd="1" destOrd="0" presId="urn:microsoft.com/office/officeart/2008/layout/LinedList"/>
    <dgm:cxn modelId="{BA7AF977-5B53-4833-A5BC-A20878794E8C}" type="presParOf" srcId="{00A81B94-CC44-4092-9AAA-B72FE29C52EE}" destId="{08A78B4E-07EC-4317-9F60-D730AC7DB581}" srcOrd="4" destOrd="0" presId="urn:microsoft.com/office/officeart/2008/layout/LinedList"/>
    <dgm:cxn modelId="{134CDF61-225B-4C46-9402-C8933D6D35D5}" type="presParOf" srcId="{00A81B94-CC44-4092-9AAA-B72FE29C52EE}" destId="{CF4FDC19-19EE-467A-918B-CFD3EC30C543}" srcOrd="5" destOrd="0" presId="urn:microsoft.com/office/officeart/2008/layout/LinedList"/>
    <dgm:cxn modelId="{C82E3867-E395-4282-9B43-A01DA2FD0772}" type="presParOf" srcId="{CF4FDC19-19EE-467A-918B-CFD3EC30C543}" destId="{A8A482F6-53C4-4442-B2F0-FF19544A0B1C}" srcOrd="0" destOrd="0" presId="urn:microsoft.com/office/officeart/2008/layout/LinedList"/>
    <dgm:cxn modelId="{5494BB0A-9C3E-43D7-95D9-2DFF3DA752C4}" type="presParOf" srcId="{CF4FDC19-19EE-467A-918B-CFD3EC30C543}" destId="{DA53FB08-1E6B-4EF6-8838-E809BDA4FA78}" srcOrd="1" destOrd="0" presId="urn:microsoft.com/office/officeart/2008/layout/LinedList"/>
    <dgm:cxn modelId="{E02A7B6B-1699-48D8-AC13-53368BC68955}" type="presParOf" srcId="{00A81B94-CC44-4092-9AAA-B72FE29C52EE}" destId="{FB28FB89-8F2D-4AF5-A39E-BC5B959DFF20}" srcOrd="6" destOrd="0" presId="urn:microsoft.com/office/officeart/2008/layout/LinedList"/>
    <dgm:cxn modelId="{57348D4B-3B33-40E8-94B2-37EEC2242C3D}" type="presParOf" srcId="{00A81B94-CC44-4092-9AAA-B72FE29C52EE}" destId="{88358B3E-B476-45A9-A92D-1BA58C389AA2}" srcOrd="7" destOrd="0" presId="urn:microsoft.com/office/officeart/2008/layout/LinedList"/>
    <dgm:cxn modelId="{D86A03D8-BC26-40E7-8BAF-22B98FE289BA}" type="presParOf" srcId="{88358B3E-B476-45A9-A92D-1BA58C389AA2}" destId="{DE1CCEDF-591A-4528-A8AD-0906AD9FB1D3}" srcOrd="0" destOrd="0" presId="urn:microsoft.com/office/officeart/2008/layout/LinedList"/>
    <dgm:cxn modelId="{466F63DA-49A6-4FF3-B93B-7799853AF130}" type="presParOf" srcId="{88358B3E-B476-45A9-A92D-1BA58C389AA2}" destId="{92403F50-CC5E-4481-9913-FA16A0761099}" srcOrd="1" destOrd="0" presId="urn:microsoft.com/office/officeart/2008/layout/LinedList"/>
    <dgm:cxn modelId="{396132D9-08B4-4B0B-9A45-0E7ABE7FB52B}" type="presParOf" srcId="{00A81B94-CC44-4092-9AAA-B72FE29C52EE}" destId="{0684FF68-7176-4D00-A540-44FE4D6BFD64}" srcOrd="8" destOrd="0" presId="urn:microsoft.com/office/officeart/2008/layout/LinedList"/>
    <dgm:cxn modelId="{5EEB8CE4-210F-4422-8EBA-1C1BED6401B3}" type="presParOf" srcId="{00A81B94-CC44-4092-9AAA-B72FE29C52EE}" destId="{553FF793-1E93-479B-B2DF-5577428AD195}" srcOrd="9" destOrd="0" presId="urn:microsoft.com/office/officeart/2008/layout/LinedList"/>
    <dgm:cxn modelId="{A342A663-D584-4FEB-A542-AE3EA307F5D0}" type="presParOf" srcId="{553FF793-1E93-479B-B2DF-5577428AD195}" destId="{7AFB1441-9958-4A5D-890F-2796A0CC50BF}" srcOrd="0" destOrd="0" presId="urn:microsoft.com/office/officeart/2008/layout/LinedList"/>
    <dgm:cxn modelId="{0B9255B6-DFBA-4387-A0D8-C9FDC9126A3C}" type="presParOf" srcId="{553FF793-1E93-479B-B2DF-5577428AD195}" destId="{32314A3A-B97C-434C-B789-D693FDE623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DF4BD7-465A-4A96-9A7E-CCC0ADA122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66805A5B-3AB4-4AD2-B050-3CCDD6915E6B}">
      <dgm:prSet/>
      <dgm:spPr/>
      <dgm:t>
        <a:bodyPr/>
        <a:lstStyle/>
        <a:p>
          <a:pPr rtl="0"/>
          <a:r>
            <a:rPr lang="pt-PT" dirty="0" smtClean="0"/>
            <a:t>Envolver os alunos na sua avaliação é uma estratégia fundamental para reforçar a aprendizagem e a responsabilização na evolução dessa aprendizagem. E não se trata de partilhar informação algumas vezes por ano: essa prática deve ser uma cultura de sala de aula (e de responsabilização do alunos.</a:t>
          </a:r>
          <a:endParaRPr lang="pt-PT" dirty="0"/>
        </a:p>
      </dgm:t>
    </dgm:pt>
    <dgm:pt modelId="{5B95DF4A-6EBD-459F-9E58-E85D09620A68}" type="parTrans" cxnId="{6D1C7793-1265-45A5-A513-366A6914FB4B}">
      <dgm:prSet/>
      <dgm:spPr/>
      <dgm:t>
        <a:bodyPr/>
        <a:lstStyle/>
        <a:p>
          <a:endParaRPr lang="pt-PT"/>
        </a:p>
      </dgm:t>
    </dgm:pt>
    <dgm:pt modelId="{43C5D896-EF96-4DE8-AC4B-2477E4EDE72F}" type="sibTrans" cxnId="{6D1C7793-1265-45A5-A513-366A6914FB4B}">
      <dgm:prSet/>
      <dgm:spPr/>
      <dgm:t>
        <a:bodyPr/>
        <a:lstStyle/>
        <a:p>
          <a:endParaRPr lang="pt-PT"/>
        </a:p>
      </dgm:t>
    </dgm:pt>
    <dgm:pt modelId="{2D437A91-769D-43BA-BFEB-F164F7B1A45D}">
      <dgm:prSet/>
      <dgm:spPr/>
      <dgm:t>
        <a:bodyPr/>
        <a:lstStyle/>
        <a:p>
          <a:pPr rtl="0"/>
          <a:r>
            <a:rPr lang="pt-PT" dirty="0" smtClean="0">
              <a:hlinkClick xmlns:r="http://schemas.openxmlformats.org/officeDocument/2006/relationships" r:id="rId1"/>
            </a:rPr>
            <a:t>http://blogs.kqed.org/mindshift/2014/09/how-students-can-be-partners-in-data-driven-approaches-to-learning </a:t>
          </a:r>
          <a:endParaRPr lang="pt-PT" dirty="0"/>
        </a:p>
      </dgm:t>
    </dgm:pt>
    <dgm:pt modelId="{AD63C4BB-0432-487D-8A37-9861EF025210}" type="parTrans" cxnId="{FF806AF5-81CC-4CCA-8DA4-B6D8DC14C9A3}">
      <dgm:prSet/>
      <dgm:spPr/>
      <dgm:t>
        <a:bodyPr/>
        <a:lstStyle/>
        <a:p>
          <a:endParaRPr lang="pt-PT"/>
        </a:p>
      </dgm:t>
    </dgm:pt>
    <dgm:pt modelId="{5B598F51-DAB0-450C-AC4D-2F795912CAA0}" type="sibTrans" cxnId="{FF806AF5-81CC-4CCA-8DA4-B6D8DC14C9A3}">
      <dgm:prSet/>
      <dgm:spPr/>
      <dgm:t>
        <a:bodyPr/>
        <a:lstStyle/>
        <a:p>
          <a:endParaRPr lang="pt-PT"/>
        </a:p>
      </dgm:t>
    </dgm:pt>
    <dgm:pt modelId="{9C4A70F3-0F44-4684-A10C-4F0CBC68FB5A}" type="pres">
      <dgm:prSet presAssocID="{78DF4BD7-465A-4A96-9A7E-CCC0ADA12266}" presName="vert0" presStyleCnt="0">
        <dgm:presLayoutVars>
          <dgm:dir/>
          <dgm:animOne val="branch"/>
          <dgm:animLvl val="lvl"/>
        </dgm:presLayoutVars>
      </dgm:prSet>
      <dgm:spPr/>
      <dgm:t>
        <a:bodyPr/>
        <a:lstStyle/>
        <a:p>
          <a:endParaRPr lang="pt-PT"/>
        </a:p>
      </dgm:t>
    </dgm:pt>
    <dgm:pt modelId="{004C34AA-D2F3-4C33-A1C2-701BA35FED34}" type="pres">
      <dgm:prSet presAssocID="{66805A5B-3AB4-4AD2-B050-3CCDD6915E6B}" presName="thickLine" presStyleLbl="alignNode1" presStyleIdx="0" presStyleCnt="2"/>
      <dgm:spPr/>
    </dgm:pt>
    <dgm:pt modelId="{64361BDA-5622-489A-9AB6-540A754F7664}" type="pres">
      <dgm:prSet presAssocID="{66805A5B-3AB4-4AD2-B050-3CCDD6915E6B}" presName="horz1" presStyleCnt="0"/>
      <dgm:spPr/>
    </dgm:pt>
    <dgm:pt modelId="{30AB4FCA-ED2B-4C75-BA18-E2C969C9D05E}" type="pres">
      <dgm:prSet presAssocID="{66805A5B-3AB4-4AD2-B050-3CCDD6915E6B}" presName="tx1" presStyleLbl="revTx" presStyleIdx="0" presStyleCnt="2" custScaleY="177793"/>
      <dgm:spPr/>
      <dgm:t>
        <a:bodyPr/>
        <a:lstStyle/>
        <a:p>
          <a:endParaRPr lang="pt-PT"/>
        </a:p>
      </dgm:t>
    </dgm:pt>
    <dgm:pt modelId="{13138A6D-0111-4D90-9163-54777E4436E5}" type="pres">
      <dgm:prSet presAssocID="{66805A5B-3AB4-4AD2-B050-3CCDD6915E6B}" presName="vert1" presStyleCnt="0"/>
      <dgm:spPr/>
    </dgm:pt>
    <dgm:pt modelId="{27EAE5E0-1E48-48C1-B8DC-74D91D3A68ED}" type="pres">
      <dgm:prSet presAssocID="{2D437A91-769D-43BA-BFEB-F164F7B1A45D}" presName="thickLine" presStyleLbl="alignNode1" presStyleIdx="1" presStyleCnt="2"/>
      <dgm:spPr/>
    </dgm:pt>
    <dgm:pt modelId="{DC956CC3-46CF-4C5D-B6CF-29A0E14EFCDF}" type="pres">
      <dgm:prSet presAssocID="{2D437A91-769D-43BA-BFEB-F164F7B1A45D}" presName="horz1" presStyleCnt="0"/>
      <dgm:spPr/>
    </dgm:pt>
    <dgm:pt modelId="{B6610BE0-B00D-4BA7-A8C8-49423ED05DE4}" type="pres">
      <dgm:prSet presAssocID="{2D437A91-769D-43BA-BFEB-F164F7B1A45D}" presName="tx1" presStyleLbl="revTx" presStyleIdx="1" presStyleCnt="2"/>
      <dgm:spPr/>
      <dgm:t>
        <a:bodyPr/>
        <a:lstStyle/>
        <a:p>
          <a:endParaRPr lang="pt-PT"/>
        </a:p>
      </dgm:t>
    </dgm:pt>
    <dgm:pt modelId="{DE8B4A5F-FC03-4E36-810D-F70CA9ACFA80}" type="pres">
      <dgm:prSet presAssocID="{2D437A91-769D-43BA-BFEB-F164F7B1A45D}" presName="vert1" presStyleCnt="0"/>
      <dgm:spPr/>
    </dgm:pt>
  </dgm:ptLst>
  <dgm:cxnLst>
    <dgm:cxn modelId="{5F1AF130-8267-431D-AB8D-FF22B66C8C60}" type="presOf" srcId="{66805A5B-3AB4-4AD2-B050-3CCDD6915E6B}" destId="{30AB4FCA-ED2B-4C75-BA18-E2C969C9D05E}" srcOrd="0" destOrd="0" presId="urn:microsoft.com/office/officeart/2008/layout/LinedList"/>
    <dgm:cxn modelId="{FF806AF5-81CC-4CCA-8DA4-B6D8DC14C9A3}" srcId="{78DF4BD7-465A-4A96-9A7E-CCC0ADA12266}" destId="{2D437A91-769D-43BA-BFEB-F164F7B1A45D}" srcOrd="1" destOrd="0" parTransId="{AD63C4BB-0432-487D-8A37-9861EF025210}" sibTransId="{5B598F51-DAB0-450C-AC4D-2F795912CAA0}"/>
    <dgm:cxn modelId="{BC55EDD7-A9D7-46B7-AC50-44D0861E47FA}" type="presOf" srcId="{2D437A91-769D-43BA-BFEB-F164F7B1A45D}" destId="{B6610BE0-B00D-4BA7-A8C8-49423ED05DE4}" srcOrd="0" destOrd="0" presId="urn:microsoft.com/office/officeart/2008/layout/LinedList"/>
    <dgm:cxn modelId="{F8894B9E-9704-4871-97D4-CDEC89E361C4}" type="presOf" srcId="{78DF4BD7-465A-4A96-9A7E-CCC0ADA12266}" destId="{9C4A70F3-0F44-4684-A10C-4F0CBC68FB5A}" srcOrd="0" destOrd="0" presId="urn:microsoft.com/office/officeart/2008/layout/LinedList"/>
    <dgm:cxn modelId="{6D1C7793-1265-45A5-A513-366A6914FB4B}" srcId="{78DF4BD7-465A-4A96-9A7E-CCC0ADA12266}" destId="{66805A5B-3AB4-4AD2-B050-3CCDD6915E6B}" srcOrd="0" destOrd="0" parTransId="{5B95DF4A-6EBD-459F-9E58-E85D09620A68}" sibTransId="{43C5D896-EF96-4DE8-AC4B-2477E4EDE72F}"/>
    <dgm:cxn modelId="{B9E36E08-CC9D-4A94-8554-532122D2BDD4}" type="presParOf" srcId="{9C4A70F3-0F44-4684-A10C-4F0CBC68FB5A}" destId="{004C34AA-D2F3-4C33-A1C2-701BA35FED34}" srcOrd="0" destOrd="0" presId="urn:microsoft.com/office/officeart/2008/layout/LinedList"/>
    <dgm:cxn modelId="{D74EF1D6-3DDB-4089-980C-768A0549C94E}" type="presParOf" srcId="{9C4A70F3-0F44-4684-A10C-4F0CBC68FB5A}" destId="{64361BDA-5622-489A-9AB6-540A754F7664}" srcOrd="1" destOrd="0" presId="urn:microsoft.com/office/officeart/2008/layout/LinedList"/>
    <dgm:cxn modelId="{4DBD1A1A-7473-486E-89EC-611FF5C18D11}" type="presParOf" srcId="{64361BDA-5622-489A-9AB6-540A754F7664}" destId="{30AB4FCA-ED2B-4C75-BA18-E2C969C9D05E}" srcOrd="0" destOrd="0" presId="urn:microsoft.com/office/officeart/2008/layout/LinedList"/>
    <dgm:cxn modelId="{8EFF98FB-A806-422E-AED8-C0AE28BAE212}" type="presParOf" srcId="{64361BDA-5622-489A-9AB6-540A754F7664}" destId="{13138A6D-0111-4D90-9163-54777E4436E5}" srcOrd="1" destOrd="0" presId="urn:microsoft.com/office/officeart/2008/layout/LinedList"/>
    <dgm:cxn modelId="{FE51F391-05E6-4A8E-8697-6ADACA407BC9}" type="presParOf" srcId="{9C4A70F3-0F44-4684-A10C-4F0CBC68FB5A}" destId="{27EAE5E0-1E48-48C1-B8DC-74D91D3A68ED}" srcOrd="2" destOrd="0" presId="urn:microsoft.com/office/officeart/2008/layout/LinedList"/>
    <dgm:cxn modelId="{31ED7577-2F6C-43F1-B01A-5B4472248528}" type="presParOf" srcId="{9C4A70F3-0F44-4684-A10C-4F0CBC68FB5A}" destId="{DC956CC3-46CF-4C5D-B6CF-29A0E14EFCDF}" srcOrd="3" destOrd="0" presId="urn:microsoft.com/office/officeart/2008/layout/LinedList"/>
    <dgm:cxn modelId="{EBB8F0E1-0E95-4BB2-A922-F7742936E4EF}" type="presParOf" srcId="{DC956CC3-46CF-4C5D-B6CF-29A0E14EFCDF}" destId="{B6610BE0-B00D-4BA7-A8C8-49423ED05DE4}" srcOrd="0" destOrd="0" presId="urn:microsoft.com/office/officeart/2008/layout/LinedList"/>
    <dgm:cxn modelId="{BBA71107-60F6-4720-BCCC-FEE3C4B31F7C}" type="presParOf" srcId="{DC956CC3-46CF-4C5D-B6CF-29A0E14EFCDF}" destId="{DE8B4A5F-FC03-4E36-810D-F70CA9ACFA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B82424-E4ED-4BA8-A190-F0477205FEB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94DC5B4-70CB-40AE-A2A0-0B9DF1EC9216}">
      <dgm:prSet/>
      <dgm:spPr/>
      <dgm:t>
        <a:bodyPr/>
        <a:lstStyle/>
        <a:p>
          <a:pPr rtl="0"/>
          <a:r>
            <a:rPr lang="en-US" dirty="0" err="1" smtClean="0"/>
            <a:t>Melhoria</a:t>
          </a:r>
          <a:endParaRPr lang="pt-PT" dirty="0"/>
        </a:p>
      </dgm:t>
    </dgm:pt>
    <dgm:pt modelId="{A5C72919-7911-4735-815A-5FEE50A063EE}" type="parTrans" cxnId="{1B86FA4B-455C-44DA-A6E0-40C80BADA591}">
      <dgm:prSet/>
      <dgm:spPr/>
      <dgm:t>
        <a:bodyPr/>
        <a:lstStyle/>
        <a:p>
          <a:endParaRPr lang="en-US"/>
        </a:p>
      </dgm:t>
    </dgm:pt>
    <dgm:pt modelId="{5397B645-CC75-42EB-AA4D-D210CDBC6C28}" type="sibTrans" cxnId="{1B86FA4B-455C-44DA-A6E0-40C80BADA591}">
      <dgm:prSet/>
      <dgm:spPr/>
      <dgm:t>
        <a:bodyPr/>
        <a:lstStyle/>
        <a:p>
          <a:endParaRPr lang="en-US"/>
        </a:p>
      </dgm:t>
    </dgm:pt>
    <dgm:pt modelId="{26F8410B-071B-4519-AB38-0035933AE251}">
      <dgm:prSet/>
      <dgm:spPr/>
      <dgm:t>
        <a:bodyPr/>
        <a:lstStyle/>
        <a:p>
          <a:pPr rtl="0"/>
          <a:r>
            <a:rPr lang="en-US" dirty="0" err="1" smtClean="0"/>
            <a:t>Refletir</a:t>
          </a:r>
          <a:endParaRPr lang="pt-PT" dirty="0"/>
        </a:p>
      </dgm:t>
    </dgm:pt>
    <dgm:pt modelId="{79C5D357-3B14-454A-BD4E-5E3D580D33D6}" type="parTrans" cxnId="{34C23F53-531A-42BB-9F2B-D7C4534324B5}">
      <dgm:prSet/>
      <dgm:spPr/>
      <dgm:t>
        <a:bodyPr/>
        <a:lstStyle/>
        <a:p>
          <a:endParaRPr lang="en-US"/>
        </a:p>
      </dgm:t>
    </dgm:pt>
    <dgm:pt modelId="{ABAF0488-3F1B-4EC7-B77C-FAE2DA48EABA}" type="sibTrans" cxnId="{34C23F53-531A-42BB-9F2B-D7C4534324B5}">
      <dgm:prSet/>
      <dgm:spPr/>
      <dgm:t>
        <a:bodyPr/>
        <a:lstStyle/>
        <a:p>
          <a:endParaRPr lang="en-US"/>
        </a:p>
      </dgm:t>
    </dgm:pt>
    <dgm:pt modelId="{BDD60765-2761-4FFD-9D4E-34085AD295EE}">
      <dgm:prSet/>
      <dgm:spPr/>
      <dgm:t>
        <a:bodyPr/>
        <a:lstStyle/>
        <a:p>
          <a:pPr rtl="0"/>
          <a:r>
            <a:rPr lang="en-US" dirty="0" err="1" smtClean="0"/>
            <a:t>Reforçar</a:t>
          </a:r>
          <a:endParaRPr lang="pt-PT" dirty="0"/>
        </a:p>
      </dgm:t>
    </dgm:pt>
    <dgm:pt modelId="{E7D53097-B78B-4F93-9F6F-7B0334292CC8}" type="parTrans" cxnId="{2B95605D-9597-4406-AC62-B8CE90A40C93}">
      <dgm:prSet/>
      <dgm:spPr/>
      <dgm:t>
        <a:bodyPr/>
        <a:lstStyle/>
        <a:p>
          <a:endParaRPr lang="en-US"/>
        </a:p>
      </dgm:t>
    </dgm:pt>
    <dgm:pt modelId="{5354E914-7B34-4704-B562-AF155EEFB2C9}" type="sibTrans" cxnId="{2B95605D-9597-4406-AC62-B8CE90A40C93}">
      <dgm:prSet/>
      <dgm:spPr/>
      <dgm:t>
        <a:bodyPr/>
        <a:lstStyle/>
        <a:p>
          <a:endParaRPr lang="en-US"/>
        </a:p>
      </dgm:t>
    </dgm:pt>
    <dgm:pt modelId="{DEEFAE3B-F27A-4A38-85A4-367292012B87}">
      <dgm:prSet/>
      <dgm:spPr/>
      <dgm:t>
        <a:bodyPr/>
        <a:lstStyle/>
        <a:p>
          <a:pPr rtl="0"/>
          <a:r>
            <a:rPr lang="en-US" dirty="0" err="1" smtClean="0"/>
            <a:t>Mudar</a:t>
          </a:r>
          <a:endParaRPr lang="pt-PT" dirty="0"/>
        </a:p>
      </dgm:t>
    </dgm:pt>
    <dgm:pt modelId="{C6308D88-FCAA-43CD-8FE9-9077899E50A9}" type="parTrans" cxnId="{6E726B57-451F-4C65-A85C-7B4247246503}">
      <dgm:prSet/>
      <dgm:spPr/>
      <dgm:t>
        <a:bodyPr/>
        <a:lstStyle/>
        <a:p>
          <a:endParaRPr lang="en-US"/>
        </a:p>
      </dgm:t>
    </dgm:pt>
    <dgm:pt modelId="{362D51AB-8512-4E79-9627-9CCA13BE5884}" type="sibTrans" cxnId="{6E726B57-451F-4C65-A85C-7B4247246503}">
      <dgm:prSet/>
      <dgm:spPr/>
      <dgm:t>
        <a:bodyPr/>
        <a:lstStyle/>
        <a:p>
          <a:endParaRPr lang="en-US"/>
        </a:p>
      </dgm:t>
    </dgm:pt>
    <dgm:pt modelId="{52F79E67-0DEF-43D5-9098-78CDEE3724CC}" type="pres">
      <dgm:prSet presAssocID="{B4B82424-E4ED-4BA8-A190-F0477205FEB0}" presName="Name0" presStyleCnt="0">
        <dgm:presLayoutVars>
          <dgm:chMax val="1"/>
          <dgm:dir/>
          <dgm:animLvl val="ctr"/>
          <dgm:resizeHandles val="exact"/>
        </dgm:presLayoutVars>
      </dgm:prSet>
      <dgm:spPr/>
      <dgm:t>
        <a:bodyPr/>
        <a:lstStyle/>
        <a:p>
          <a:endParaRPr lang="en-US"/>
        </a:p>
      </dgm:t>
    </dgm:pt>
    <dgm:pt modelId="{9E94BD06-40D8-481E-B797-BCC6887061CA}" type="pres">
      <dgm:prSet presAssocID="{494DC5B4-70CB-40AE-A2A0-0B9DF1EC9216}" presName="centerShape" presStyleLbl="node0" presStyleIdx="0" presStyleCnt="1"/>
      <dgm:spPr/>
      <dgm:t>
        <a:bodyPr/>
        <a:lstStyle/>
        <a:p>
          <a:endParaRPr lang="en-US"/>
        </a:p>
      </dgm:t>
    </dgm:pt>
    <dgm:pt modelId="{6A354622-9207-47C6-AB39-FE16E14E58AE}" type="pres">
      <dgm:prSet presAssocID="{26F8410B-071B-4519-AB38-0035933AE251}" presName="node" presStyleLbl="node1" presStyleIdx="0" presStyleCnt="3">
        <dgm:presLayoutVars>
          <dgm:bulletEnabled val="1"/>
        </dgm:presLayoutVars>
      </dgm:prSet>
      <dgm:spPr/>
      <dgm:t>
        <a:bodyPr/>
        <a:lstStyle/>
        <a:p>
          <a:endParaRPr lang="en-US"/>
        </a:p>
      </dgm:t>
    </dgm:pt>
    <dgm:pt modelId="{197A3FF3-F9E5-4B97-AD66-52B50719EDB0}" type="pres">
      <dgm:prSet presAssocID="{26F8410B-071B-4519-AB38-0035933AE251}" presName="dummy" presStyleCnt="0"/>
      <dgm:spPr/>
    </dgm:pt>
    <dgm:pt modelId="{A70A576E-1045-430A-B881-3374C4CEDC4B}" type="pres">
      <dgm:prSet presAssocID="{ABAF0488-3F1B-4EC7-B77C-FAE2DA48EABA}" presName="sibTrans" presStyleLbl="sibTrans2D1" presStyleIdx="0" presStyleCnt="3"/>
      <dgm:spPr/>
      <dgm:t>
        <a:bodyPr/>
        <a:lstStyle/>
        <a:p>
          <a:endParaRPr lang="en-US"/>
        </a:p>
      </dgm:t>
    </dgm:pt>
    <dgm:pt modelId="{CADC2E97-5F60-4B6F-BBBD-507D6C8CF54E}" type="pres">
      <dgm:prSet presAssocID="{BDD60765-2761-4FFD-9D4E-34085AD295EE}" presName="node" presStyleLbl="node1" presStyleIdx="1" presStyleCnt="3">
        <dgm:presLayoutVars>
          <dgm:bulletEnabled val="1"/>
        </dgm:presLayoutVars>
      </dgm:prSet>
      <dgm:spPr/>
      <dgm:t>
        <a:bodyPr/>
        <a:lstStyle/>
        <a:p>
          <a:endParaRPr lang="en-US"/>
        </a:p>
      </dgm:t>
    </dgm:pt>
    <dgm:pt modelId="{F03870A4-94D7-428B-B9DE-5B1495E670AB}" type="pres">
      <dgm:prSet presAssocID="{BDD60765-2761-4FFD-9D4E-34085AD295EE}" presName="dummy" presStyleCnt="0"/>
      <dgm:spPr/>
    </dgm:pt>
    <dgm:pt modelId="{E456748B-BD8E-45FB-8185-2BAD23227648}" type="pres">
      <dgm:prSet presAssocID="{5354E914-7B34-4704-B562-AF155EEFB2C9}" presName="sibTrans" presStyleLbl="sibTrans2D1" presStyleIdx="1" presStyleCnt="3"/>
      <dgm:spPr/>
      <dgm:t>
        <a:bodyPr/>
        <a:lstStyle/>
        <a:p>
          <a:endParaRPr lang="en-US"/>
        </a:p>
      </dgm:t>
    </dgm:pt>
    <dgm:pt modelId="{21D1D6C1-3DA3-4DC9-BEBC-AFC706A042DD}" type="pres">
      <dgm:prSet presAssocID="{DEEFAE3B-F27A-4A38-85A4-367292012B87}" presName="node" presStyleLbl="node1" presStyleIdx="2" presStyleCnt="3">
        <dgm:presLayoutVars>
          <dgm:bulletEnabled val="1"/>
        </dgm:presLayoutVars>
      </dgm:prSet>
      <dgm:spPr/>
      <dgm:t>
        <a:bodyPr/>
        <a:lstStyle/>
        <a:p>
          <a:endParaRPr lang="en-US"/>
        </a:p>
      </dgm:t>
    </dgm:pt>
    <dgm:pt modelId="{12FDF88C-A1FC-47EF-B92C-8AE68D8AAD3A}" type="pres">
      <dgm:prSet presAssocID="{DEEFAE3B-F27A-4A38-85A4-367292012B87}" presName="dummy" presStyleCnt="0"/>
      <dgm:spPr/>
    </dgm:pt>
    <dgm:pt modelId="{E9BD8850-21DB-4D68-AE35-55AF379EA3CB}" type="pres">
      <dgm:prSet presAssocID="{362D51AB-8512-4E79-9627-9CCA13BE5884}" presName="sibTrans" presStyleLbl="sibTrans2D1" presStyleIdx="2" presStyleCnt="3"/>
      <dgm:spPr/>
      <dgm:t>
        <a:bodyPr/>
        <a:lstStyle/>
        <a:p>
          <a:endParaRPr lang="en-US"/>
        </a:p>
      </dgm:t>
    </dgm:pt>
  </dgm:ptLst>
  <dgm:cxnLst>
    <dgm:cxn modelId="{9EEFCCF6-3758-427E-B41F-1409CAAFDDE7}" type="presOf" srcId="{B4B82424-E4ED-4BA8-A190-F0477205FEB0}" destId="{52F79E67-0DEF-43D5-9098-78CDEE3724CC}" srcOrd="0" destOrd="0" presId="urn:microsoft.com/office/officeart/2005/8/layout/radial6"/>
    <dgm:cxn modelId="{1CC1CB26-19F7-4F71-B2C9-B86008AB7A20}" type="presOf" srcId="{DEEFAE3B-F27A-4A38-85A4-367292012B87}" destId="{21D1D6C1-3DA3-4DC9-BEBC-AFC706A042DD}" srcOrd="0" destOrd="0" presId="urn:microsoft.com/office/officeart/2005/8/layout/radial6"/>
    <dgm:cxn modelId="{6E726B57-451F-4C65-A85C-7B4247246503}" srcId="{494DC5B4-70CB-40AE-A2A0-0B9DF1EC9216}" destId="{DEEFAE3B-F27A-4A38-85A4-367292012B87}" srcOrd="2" destOrd="0" parTransId="{C6308D88-FCAA-43CD-8FE9-9077899E50A9}" sibTransId="{362D51AB-8512-4E79-9627-9CCA13BE5884}"/>
    <dgm:cxn modelId="{589CDA33-5791-4293-87EA-2B239EC60FC5}" type="presOf" srcId="{BDD60765-2761-4FFD-9D4E-34085AD295EE}" destId="{CADC2E97-5F60-4B6F-BBBD-507D6C8CF54E}" srcOrd="0" destOrd="0" presId="urn:microsoft.com/office/officeart/2005/8/layout/radial6"/>
    <dgm:cxn modelId="{34C23F53-531A-42BB-9F2B-D7C4534324B5}" srcId="{494DC5B4-70CB-40AE-A2A0-0B9DF1EC9216}" destId="{26F8410B-071B-4519-AB38-0035933AE251}" srcOrd="0" destOrd="0" parTransId="{79C5D357-3B14-454A-BD4E-5E3D580D33D6}" sibTransId="{ABAF0488-3F1B-4EC7-B77C-FAE2DA48EABA}"/>
    <dgm:cxn modelId="{174AE91C-BE17-41BD-B4E8-E7B5B326F868}" type="presOf" srcId="{26F8410B-071B-4519-AB38-0035933AE251}" destId="{6A354622-9207-47C6-AB39-FE16E14E58AE}" srcOrd="0" destOrd="0" presId="urn:microsoft.com/office/officeart/2005/8/layout/radial6"/>
    <dgm:cxn modelId="{51C5F59C-8A3A-4019-91C3-192DC4242628}" type="presOf" srcId="{494DC5B4-70CB-40AE-A2A0-0B9DF1EC9216}" destId="{9E94BD06-40D8-481E-B797-BCC6887061CA}" srcOrd="0" destOrd="0" presId="urn:microsoft.com/office/officeart/2005/8/layout/radial6"/>
    <dgm:cxn modelId="{1B86FA4B-455C-44DA-A6E0-40C80BADA591}" srcId="{B4B82424-E4ED-4BA8-A190-F0477205FEB0}" destId="{494DC5B4-70CB-40AE-A2A0-0B9DF1EC9216}" srcOrd="0" destOrd="0" parTransId="{A5C72919-7911-4735-815A-5FEE50A063EE}" sibTransId="{5397B645-CC75-42EB-AA4D-D210CDBC6C28}"/>
    <dgm:cxn modelId="{2B95605D-9597-4406-AC62-B8CE90A40C93}" srcId="{494DC5B4-70CB-40AE-A2A0-0B9DF1EC9216}" destId="{BDD60765-2761-4FFD-9D4E-34085AD295EE}" srcOrd="1" destOrd="0" parTransId="{E7D53097-B78B-4F93-9F6F-7B0334292CC8}" sibTransId="{5354E914-7B34-4704-B562-AF155EEFB2C9}"/>
    <dgm:cxn modelId="{9F1321AA-7C4B-4116-9248-78EEDD59F1FB}" type="presOf" srcId="{5354E914-7B34-4704-B562-AF155EEFB2C9}" destId="{E456748B-BD8E-45FB-8185-2BAD23227648}" srcOrd="0" destOrd="0" presId="urn:microsoft.com/office/officeart/2005/8/layout/radial6"/>
    <dgm:cxn modelId="{A1DEC6DD-E0C5-4AD8-9517-CE0D640EAB2F}" type="presOf" srcId="{ABAF0488-3F1B-4EC7-B77C-FAE2DA48EABA}" destId="{A70A576E-1045-430A-B881-3374C4CEDC4B}" srcOrd="0" destOrd="0" presId="urn:microsoft.com/office/officeart/2005/8/layout/radial6"/>
    <dgm:cxn modelId="{11E21E94-CAA4-4A12-8817-FD0A0C2E5FB5}" type="presOf" srcId="{362D51AB-8512-4E79-9627-9CCA13BE5884}" destId="{E9BD8850-21DB-4D68-AE35-55AF379EA3CB}" srcOrd="0" destOrd="0" presId="urn:microsoft.com/office/officeart/2005/8/layout/radial6"/>
    <dgm:cxn modelId="{B3386DC7-1C51-407D-A7C0-52EC62AA3186}" type="presParOf" srcId="{52F79E67-0DEF-43D5-9098-78CDEE3724CC}" destId="{9E94BD06-40D8-481E-B797-BCC6887061CA}" srcOrd="0" destOrd="0" presId="urn:microsoft.com/office/officeart/2005/8/layout/radial6"/>
    <dgm:cxn modelId="{0B0CD1F7-62E6-4C6C-B79E-4F69C074F009}" type="presParOf" srcId="{52F79E67-0DEF-43D5-9098-78CDEE3724CC}" destId="{6A354622-9207-47C6-AB39-FE16E14E58AE}" srcOrd="1" destOrd="0" presId="urn:microsoft.com/office/officeart/2005/8/layout/radial6"/>
    <dgm:cxn modelId="{A554483C-F149-43FB-80EE-B645057E3018}" type="presParOf" srcId="{52F79E67-0DEF-43D5-9098-78CDEE3724CC}" destId="{197A3FF3-F9E5-4B97-AD66-52B50719EDB0}" srcOrd="2" destOrd="0" presId="urn:microsoft.com/office/officeart/2005/8/layout/radial6"/>
    <dgm:cxn modelId="{115DF8C4-1265-4130-9251-E82B1411A201}" type="presParOf" srcId="{52F79E67-0DEF-43D5-9098-78CDEE3724CC}" destId="{A70A576E-1045-430A-B881-3374C4CEDC4B}" srcOrd="3" destOrd="0" presId="urn:microsoft.com/office/officeart/2005/8/layout/radial6"/>
    <dgm:cxn modelId="{F6DC61AE-011E-42AE-89E7-333E3CB8E530}" type="presParOf" srcId="{52F79E67-0DEF-43D5-9098-78CDEE3724CC}" destId="{CADC2E97-5F60-4B6F-BBBD-507D6C8CF54E}" srcOrd="4" destOrd="0" presId="urn:microsoft.com/office/officeart/2005/8/layout/radial6"/>
    <dgm:cxn modelId="{C43384F1-20E7-46CF-8CE6-7F43485F56CA}" type="presParOf" srcId="{52F79E67-0DEF-43D5-9098-78CDEE3724CC}" destId="{F03870A4-94D7-428B-B9DE-5B1495E670AB}" srcOrd="5" destOrd="0" presId="urn:microsoft.com/office/officeart/2005/8/layout/radial6"/>
    <dgm:cxn modelId="{E080EED1-CE1B-4F93-A1C8-1B75735F0677}" type="presParOf" srcId="{52F79E67-0DEF-43D5-9098-78CDEE3724CC}" destId="{E456748B-BD8E-45FB-8185-2BAD23227648}" srcOrd="6" destOrd="0" presId="urn:microsoft.com/office/officeart/2005/8/layout/radial6"/>
    <dgm:cxn modelId="{6D4C9C90-D6AA-4F80-944C-175B9300DC9E}" type="presParOf" srcId="{52F79E67-0DEF-43D5-9098-78CDEE3724CC}" destId="{21D1D6C1-3DA3-4DC9-BEBC-AFC706A042DD}" srcOrd="7" destOrd="0" presId="urn:microsoft.com/office/officeart/2005/8/layout/radial6"/>
    <dgm:cxn modelId="{42422493-AB03-415C-8A00-315DD90C7651}" type="presParOf" srcId="{52F79E67-0DEF-43D5-9098-78CDEE3724CC}" destId="{12FDF88C-A1FC-47EF-B92C-8AE68D8AAD3A}" srcOrd="8" destOrd="0" presId="urn:microsoft.com/office/officeart/2005/8/layout/radial6"/>
    <dgm:cxn modelId="{CEE88C87-899A-4C9A-935D-627F511D3B7D}" type="presParOf" srcId="{52F79E67-0DEF-43D5-9098-78CDEE3724CC}" destId="{E9BD8850-21DB-4D68-AE35-55AF379EA3CB}"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C12972-0AD0-480D-8A40-D5A38422EA4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B466312-0115-4639-8CFE-7B09F25947D3}">
      <dgm:prSet custT="1"/>
      <dgm:spPr/>
      <dgm:t>
        <a:bodyPr/>
        <a:lstStyle/>
        <a:p>
          <a:pPr rtl="0"/>
          <a:r>
            <a:rPr lang="pt-PT" sz="3200" dirty="0" smtClean="0"/>
            <a:t>Escolas que fazem a </a:t>
          </a:r>
          <a:r>
            <a:rPr lang="pt-PT" sz="3600" b="1" dirty="0" smtClean="0"/>
            <a:t>diferença</a:t>
          </a:r>
          <a:r>
            <a:rPr lang="pt-PT" sz="3200" dirty="0" smtClean="0"/>
            <a:t>, são aquelas que têm diretores (e gestão intermédia) que </a:t>
          </a:r>
          <a:r>
            <a:rPr lang="pt-PT" sz="3600" b="1" dirty="0" smtClean="0"/>
            <a:t>inspiram</a:t>
          </a:r>
          <a:r>
            <a:rPr lang="pt-PT" sz="3600" dirty="0" smtClean="0"/>
            <a:t> </a:t>
          </a:r>
          <a:r>
            <a:rPr lang="pt-PT" sz="3200" dirty="0" smtClean="0"/>
            <a:t>o trabalho dos docentes para que estes possam fazer a diferença na vida dos alunos, </a:t>
          </a:r>
          <a:r>
            <a:rPr lang="pt-PT" sz="3600" b="1" dirty="0" smtClean="0"/>
            <a:t>apesar dos contextos</a:t>
          </a:r>
          <a:r>
            <a:rPr lang="pt-PT" sz="3200" dirty="0" smtClean="0"/>
            <a:t>.</a:t>
          </a:r>
          <a:endParaRPr lang="pt-PT" sz="3200" dirty="0"/>
        </a:p>
      </dgm:t>
    </dgm:pt>
    <dgm:pt modelId="{86C8B6A6-685A-4552-BD78-91704D6BF5BA}" type="parTrans" cxnId="{9893D13E-A2FF-486A-B76A-66F156F37AB2}">
      <dgm:prSet/>
      <dgm:spPr/>
      <dgm:t>
        <a:bodyPr/>
        <a:lstStyle/>
        <a:p>
          <a:endParaRPr lang="en-US"/>
        </a:p>
      </dgm:t>
    </dgm:pt>
    <dgm:pt modelId="{DE149EE7-2E03-46AF-95A8-2500DB496B5E}" type="sibTrans" cxnId="{9893D13E-A2FF-486A-B76A-66F156F37AB2}">
      <dgm:prSet/>
      <dgm:spPr/>
      <dgm:t>
        <a:bodyPr/>
        <a:lstStyle/>
        <a:p>
          <a:endParaRPr lang="en-US"/>
        </a:p>
      </dgm:t>
    </dgm:pt>
    <dgm:pt modelId="{8415983A-57A4-44DF-8383-7EED5E4A8B47}" type="pres">
      <dgm:prSet presAssocID="{2BC12972-0AD0-480D-8A40-D5A38422EA40}" presName="vert0" presStyleCnt="0">
        <dgm:presLayoutVars>
          <dgm:dir/>
          <dgm:animOne val="branch"/>
          <dgm:animLvl val="lvl"/>
        </dgm:presLayoutVars>
      </dgm:prSet>
      <dgm:spPr/>
      <dgm:t>
        <a:bodyPr/>
        <a:lstStyle/>
        <a:p>
          <a:endParaRPr lang="en-US"/>
        </a:p>
      </dgm:t>
    </dgm:pt>
    <dgm:pt modelId="{52D09E6D-9892-468E-9E26-00F4E6BE0F94}" type="pres">
      <dgm:prSet presAssocID="{BB466312-0115-4639-8CFE-7B09F25947D3}" presName="thickLine" presStyleLbl="alignNode1" presStyleIdx="0" presStyleCnt="1"/>
      <dgm:spPr/>
    </dgm:pt>
    <dgm:pt modelId="{A9074D6B-BB90-43D7-92E8-E5272C9D805D}" type="pres">
      <dgm:prSet presAssocID="{BB466312-0115-4639-8CFE-7B09F25947D3}" presName="horz1" presStyleCnt="0"/>
      <dgm:spPr/>
    </dgm:pt>
    <dgm:pt modelId="{910B86C2-77B9-4C52-9A5B-24923A41F54B}" type="pres">
      <dgm:prSet presAssocID="{BB466312-0115-4639-8CFE-7B09F25947D3}" presName="tx1" presStyleLbl="revTx" presStyleIdx="0" presStyleCnt="1"/>
      <dgm:spPr/>
      <dgm:t>
        <a:bodyPr/>
        <a:lstStyle/>
        <a:p>
          <a:endParaRPr lang="en-US"/>
        </a:p>
      </dgm:t>
    </dgm:pt>
    <dgm:pt modelId="{E6CF1C40-EB1D-4A17-A1C4-743D6D756394}" type="pres">
      <dgm:prSet presAssocID="{BB466312-0115-4639-8CFE-7B09F25947D3}" presName="vert1" presStyleCnt="0"/>
      <dgm:spPr/>
    </dgm:pt>
  </dgm:ptLst>
  <dgm:cxnLst>
    <dgm:cxn modelId="{9893D13E-A2FF-486A-B76A-66F156F37AB2}" srcId="{2BC12972-0AD0-480D-8A40-D5A38422EA40}" destId="{BB466312-0115-4639-8CFE-7B09F25947D3}" srcOrd="0" destOrd="0" parTransId="{86C8B6A6-685A-4552-BD78-91704D6BF5BA}" sibTransId="{DE149EE7-2E03-46AF-95A8-2500DB496B5E}"/>
    <dgm:cxn modelId="{FA916635-4358-4B12-999C-9FE93974877D}" type="presOf" srcId="{2BC12972-0AD0-480D-8A40-D5A38422EA40}" destId="{8415983A-57A4-44DF-8383-7EED5E4A8B47}" srcOrd="0" destOrd="0" presId="urn:microsoft.com/office/officeart/2008/layout/LinedList"/>
    <dgm:cxn modelId="{7FD92E1B-0CF8-4459-8227-1A9395898C80}" type="presOf" srcId="{BB466312-0115-4639-8CFE-7B09F25947D3}" destId="{910B86C2-77B9-4C52-9A5B-24923A41F54B}" srcOrd="0" destOrd="0" presId="urn:microsoft.com/office/officeart/2008/layout/LinedList"/>
    <dgm:cxn modelId="{AB0641ED-A755-4593-860D-A2E6A860C2C2}" type="presParOf" srcId="{8415983A-57A4-44DF-8383-7EED5E4A8B47}" destId="{52D09E6D-9892-468E-9E26-00F4E6BE0F94}" srcOrd="0" destOrd="0" presId="urn:microsoft.com/office/officeart/2008/layout/LinedList"/>
    <dgm:cxn modelId="{418A03FD-0886-4DE7-AF88-C10FE31EFDC1}" type="presParOf" srcId="{8415983A-57A4-44DF-8383-7EED5E4A8B47}" destId="{A9074D6B-BB90-43D7-92E8-E5272C9D805D}" srcOrd="1" destOrd="0" presId="urn:microsoft.com/office/officeart/2008/layout/LinedList"/>
    <dgm:cxn modelId="{3EDEA851-6C8B-4C07-8150-B2DC32FDDD8B}" type="presParOf" srcId="{A9074D6B-BB90-43D7-92E8-E5272C9D805D}" destId="{910B86C2-77B9-4C52-9A5B-24923A41F54B}" srcOrd="0" destOrd="0" presId="urn:microsoft.com/office/officeart/2008/layout/LinedList"/>
    <dgm:cxn modelId="{29B46665-09DD-4B2D-AE30-46F3AE7C2BED}" type="presParOf" srcId="{A9074D6B-BB90-43D7-92E8-E5272C9D805D}" destId="{E6CF1C40-EB1D-4A17-A1C4-743D6D7563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79ECF8-BD7A-4687-A2B8-9117D5DE1C28}"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pt-PT"/>
        </a:p>
      </dgm:t>
    </dgm:pt>
    <dgm:pt modelId="{F1E54F08-1EBB-4A95-83AC-7F607A80F532}">
      <dgm:prSet/>
      <dgm:spPr/>
      <dgm:t>
        <a:bodyPr/>
        <a:lstStyle/>
        <a:p>
          <a:pPr rtl="0"/>
          <a:r>
            <a:rPr lang="pt-PT" dirty="0" smtClean="0"/>
            <a:t>Comunicação de sala de aula</a:t>
          </a:r>
          <a:endParaRPr lang="pt-PT" dirty="0"/>
        </a:p>
      </dgm:t>
    </dgm:pt>
    <dgm:pt modelId="{689DE468-3A55-43EF-AC28-92D80C3600C2}" type="parTrans" cxnId="{786F644A-A2FD-4FFD-BD74-6180D9DE42AD}">
      <dgm:prSet/>
      <dgm:spPr/>
      <dgm:t>
        <a:bodyPr/>
        <a:lstStyle/>
        <a:p>
          <a:endParaRPr lang="pt-PT"/>
        </a:p>
      </dgm:t>
    </dgm:pt>
    <dgm:pt modelId="{326DCB4A-1976-4B5F-969B-096AA47E2296}" type="sibTrans" cxnId="{786F644A-A2FD-4FFD-BD74-6180D9DE42AD}">
      <dgm:prSet/>
      <dgm:spPr/>
      <dgm:t>
        <a:bodyPr/>
        <a:lstStyle/>
        <a:p>
          <a:endParaRPr lang="pt-PT"/>
        </a:p>
      </dgm:t>
    </dgm:pt>
    <dgm:pt modelId="{8975D65B-212D-4912-8F1F-64F4E32297BB}">
      <dgm:prSet/>
      <dgm:spPr/>
      <dgm:t>
        <a:bodyPr/>
        <a:lstStyle/>
        <a:p>
          <a:pPr rtl="0"/>
          <a:r>
            <a:rPr lang="pt-PT" smtClean="0"/>
            <a:t>Os testes</a:t>
          </a:r>
          <a:endParaRPr lang="pt-PT"/>
        </a:p>
      </dgm:t>
    </dgm:pt>
    <dgm:pt modelId="{A4580EB8-7CF5-4E91-B05A-8F15B772A4A8}" type="parTrans" cxnId="{DDE8AFA3-29E8-4B4F-A37D-01EC71E01253}">
      <dgm:prSet/>
      <dgm:spPr/>
      <dgm:t>
        <a:bodyPr/>
        <a:lstStyle/>
        <a:p>
          <a:endParaRPr lang="pt-PT"/>
        </a:p>
      </dgm:t>
    </dgm:pt>
    <dgm:pt modelId="{8CC4D33C-57CE-4D42-BD0A-7F743EB3FBAE}" type="sibTrans" cxnId="{DDE8AFA3-29E8-4B4F-A37D-01EC71E01253}">
      <dgm:prSet/>
      <dgm:spPr/>
      <dgm:t>
        <a:bodyPr/>
        <a:lstStyle/>
        <a:p>
          <a:endParaRPr lang="pt-PT"/>
        </a:p>
      </dgm:t>
    </dgm:pt>
    <dgm:pt modelId="{79F69305-D397-4872-9A5D-7053EA2E88EF}">
      <dgm:prSet/>
      <dgm:spPr/>
      <dgm:t>
        <a:bodyPr/>
        <a:lstStyle/>
        <a:p>
          <a:pPr rtl="0"/>
          <a:r>
            <a:rPr lang="pt-PT" dirty="0" smtClean="0"/>
            <a:t>A avaliação formativa</a:t>
          </a:r>
          <a:endParaRPr lang="pt-PT" dirty="0"/>
        </a:p>
      </dgm:t>
    </dgm:pt>
    <dgm:pt modelId="{983AA180-20CB-41C9-9634-0FC800F1719C}" type="parTrans" cxnId="{AEF96CBA-F9DA-4013-B605-E1104CCF6C71}">
      <dgm:prSet/>
      <dgm:spPr/>
      <dgm:t>
        <a:bodyPr/>
        <a:lstStyle/>
        <a:p>
          <a:endParaRPr lang="pt-PT"/>
        </a:p>
      </dgm:t>
    </dgm:pt>
    <dgm:pt modelId="{3CC99B3B-C6B2-461B-B7B2-E792F59DC563}" type="sibTrans" cxnId="{AEF96CBA-F9DA-4013-B605-E1104CCF6C71}">
      <dgm:prSet/>
      <dgm:spPr/>
      <dgm:t>
        <a:bodyPr/>
        <a:lstStyle/>
        <a:p>
          <a:endParaRPr lang="pt-PT"/>
        </a:p>
      </dgm:t>
    </dgm:pt>
    <dgm:pt modelId="{AD99F328-D966-4CEF-965B-C50F22732B32}">
      <dgm:prSet/>
      <dgm:spPr/>
      <dgm:t>
        <a:bodyPr/>
        <a:lstStyle/>
        <a:p>
          <a:pPr rtl="0"/>
          <a:r>
            <a:rPr lang="pt-PT" dirty="0" smtClean="0"/>
            <a:t>A supervisão pedagógica</a:t>
          </a:r>
          <a:endParaRPr lang="pt-PT" dirty="0"/>
        </a:p>
      </dgm:t>
    </dgm:pt>
    <dgm:pt modelId="{BF3A32B0-93EE-4478-9775-D683D1916990}" type="parTrans" cxnId="{757136EC-EABD-4C84-BFA9-CDDCD906F417}">
      <dgm:prSet/>
      <dgm:spPr/>
      <dgm:t>
        <a:bodyPr/>
        <a:lstStyle/>
        <a:p>
          <a:endParaRPr lang="pt-PT"/>
        </a:p>
      </dgm:t>
    </dgm:pt>
    <dgm:pt modelId="{47455005-B659-40E5-A621-7285459DBEDF}" type="sibTrans" cxnId="{757136EC-EABD-4C84-BFA9-CDDCD906F417}">
      <dgm:prSet/>
      <dgm:spPr/>
      <dgm:t>
        <a:bodyPr/>
        <a:lstStyle/>
        <a:p>
          <a:endParaRPr lang="pt-PT"/>
        </a:p>
      </dgm:t>
    </dgm:pt>
    <dgm:pt modelId="{E95F213C-5F04-4EB8-945B-6838E1201F65}">
      <dgm:prSet/>
      <dgm:spPr/>
      <dgm:t>
        <a:bodyPr/>
        <a:lstStyle/>
        <a:p>
          <a:pPr rtl="0"/>
          <a:r>
            <a:rPr lang="pt-PT" dirty="0" smtClean="0"/>
            <a:t>A utilização das TIC</a:t>
          </a:r>
          <a:endParaRPr lang="pt-PT" dirty="0"/>
        </a:p>
      </dgm:t>
    </dgm:pt>
    <dgm:pt modelId="{CB93FE41-8578-44C7-BA28-05761601D37A}" type="parTrans" cxnId="{35340240-FCB0-4648-A8E0-8D6AC29605C1}">
      <dgm:prSet/>
      <dgm:spPr/>
      <dgm:t>
        <a:bodyPr/>
        <a:lstStyle/>
        <a:p>
          <a:endParaRPr lang="pt-PT"/>
        </a:p>
      </dgm:t>
    </dgm:pt>
    <dgm:pt modelId="{22716CB3-1DE0-4F4D-BAF8-BE3F22E5B911}" type="sibTrans" cxnId="{35340240-FCB0-4648-A8E0-8D6AC29605C1}">
      <dgm:prSet/>
      <dgm:spPr/>
      <dgm:t>
        <a:bodyPr/>
        <a:lstStyle/>
        <a:p>
          <a:endParaRPr lang="pt-PT"/>
        </a:p>
      </dgm:t>
    </dgm:pt>
    <dgm:pt modelId="{D94AC6F8-E6F1-4C67-A29A-76ED89D9B8FC}">
      <dgm:prSet/>
      <dgm:spPr/>
      <dgm:t>
        <a:bodyPr/>
        <a:lstStyle/>
        <a:p>
          <a:pPr rtl="0"/>
          <a:r>
            <a:rPr lang="pt-PT" dirty="0" smtClean="0"/>
            <a:t>O ambiente de aprendizagem</a:t>
          </a:r>
          <a:endParaRPr lang="pt-PT" dirty="0"/>
        </a:p>
      </dgm:t>
    </dgm:pt>
    <dgm:pt modelId="{29221F2F-BFDC-4CE8-A526-5E3A0C47839D}" type="parTrans" cxnId="{B8ABD467-791E-4DE2-92A6-61758BDF211B}">
      <dgm:prSet/>
      <dgm:spPr/>
      <dgm:t>
        <a:bodyPr/>
        <a:lstStyle/>
        <a:p>
          <a:endParaRPr lang="pt-PT"/>
        </a:p>
      </dgm:t>
    </dgm:pt>
    <dgm:pt modelId="{0A33969D-760F-4C20-B788-3BAA75D2B613}" type="sibTrans" cxnId="{B8ABD467-791E-4DE2-92A6-61758BDF211B}">
      <dgm:prSet/>
      <dgm:spPr/>
      <dgm:t>
        <a:bodyPr/>
        <a:lstStyle/>
        <a:p>
          <a:endParaRPr lang="pt-PT"/>
        </a:p>
      </dgm:t>
    </dgm:pt>
    <dgm:pt modelId="{8FD39DA7-21BB-49BF-8712-FDA280A18C46}" type="pres">
      <dgm:prSet presAssocID="{DB79ECF8-BD7A-4687-A2B8-9117D5DE1C28}" presName="compositeShape" presStyleCnt="0">
        <dgm:presLayoutVars>
          <dgm:chMax val="7"/>
          <dgm:dir/>
          <dgm:resizeHandles val="exact"/>
        </dgm:presLayoutVars>
      </dgm:prSet>
      <dgm:spPr/>
      <dgm:t>
        <a:bodyPr/>
        <a:lstStyle/>
        <a:p>
          <a:endParaRPr lang="pt-PT"/>
        </a:p>
      </dgm:t>
    </dgm:pt>
    <dgm:pt modelId="{9A788F55-B3E2-42FC-A0A6-BFAD254E105E}" type="pres">
      <dgm:prSet presAssocID="{F1E54F08-1EBB-4A95-83AC-7F607A80F532}" presName="circ1" presStyleLbl="vennNode1" presStyleIdx="0" presStyleCnt="6"/>
      <dgm:spPr/>
    </dgm:pt>
    <dgm:pt modelId="{1D223AE3-1CFC-432B-BED4-EC78181A697B}" type="pres">
      <dgm:prSet presAssocID="{F1E54F08-1EBB-4A95-83AC-7F607A80F532}" presName="circ1Tx" presStyleLbl="revTx" presStyleIdx="0" presStyleCnt="0">
        <dgm:presLayoutVars>
          <dgm:chMax val="0"/>
          <dgm:chPref val="0"/>
          <dgm:bulletEnabled val="1"/>
        </dgm:presLayoutVars>
      </dgm:prSet>
      <dgm:spPr/>
      <dgm:t>
        <a:bodyPr/>
        <a:lstStyle/>
        <a:p>
          <a:endParaRPr lang="pt-PT"/>
        </a:p>
      </dgm:t>
    </dgm:pt>
    <dgm:pt modelId="{DC887D5E-2A05-4BE7-9F79-C2912A9512BB}" type="pres">
      <dgm:prSet presAssocID="{D94AC6F8-E6F1-4C67-A29A-76ED89D9B8FC}" presName="circ2" presStyleLbl="vennNode1" presStyleIdx="1" presStyleCnt="6"/>
      <dgm:spPr/>
    </dgm:pt>
    <dgm:pt modelId="{8ED33CB2-CD84-433C-A295-11A93FEC00EF}" type="pres">
      <dgm:prSet presAssocID="{D94AC6F8-E6F1-4C67-A29A-76ED89D9B8FC}" presName="circ2Tx" presStyleLbl="revTx" presStyleIdx="0" presStyleCnt="0">
        <dgm:presLayoutVars>
          <dgm:chMax val="0"/>
          <dgm:chPref val="0"/>
          <dgm:bulletEnabled val="1"/>
        </dgm:presLayoutVars>
      </dgm:prSet>
      <dgm:spPr/>
      <dgm:t>
        <a:bodyPr/>
        <a:lstStyle/>
        <a:p>
          <a:endParaRPr lang="pt-PT"/>
        </a:p>
      </dgm:t>
    </dgm:pt>
    <dgm:pt modelId="{1E17707D-8B8D-46F1-800F-F43DBD83D415}" type="pres">
      <dgm:prSet presAssocID="{8975D65B-212D-4912-8F1F-64F4E32297BB}" presName="circ3" presStyleLbl="vennNode1" presStyleIdx="2" presStyleCnt="6"/>
      <dgm:spPr/>
    </dgm:pt>
    <dgm:pt modelId="{DCA37F72-DEC2-4437-86D9-B507DACB8860}" type="pres">
      <dgm:prSet presAssocID="{8975D65B-212D-4912-8F1F-64F4E32297BB}" presName="circ3Tx" presStyleLbl="revTx" presStyleIdx="0" presStyleCnt="0">
        <dgm:presLayoutVars>
          <dgm:chMax val="0"/>
          <dgm:chPref val="0"/>
          <dgm:bulletEnabled val="1"/>
        </dgm:presLayoutVars>
      </dgm:prSet>
      <dgm:spPr/>
      <dgm:t>
        <a:bodyPr/>
        <a:lstStyle/>
        <a:p>
          <a:endParaRPr lang="pt-PT"/>
        </a:p>
      </dgm:t>
    </dgm:pt>
    <dgm:pt modelId="{C5406563-094F-4D2D-B200-B5D56EFDC8E3}" type="pres">
      <dgm:prSet presAssocID="{79F69305-D397-4872-9A5D-7053EA2E88EF}" presName="circ4" presStyleLbl="vennNode1" presStyleIdx="3" presStyleCnt="6"/>
      <dgm:spPr/>
    </dgm:pt>
    <dgm:pt modelId="{0D3A12C8-FFF6-4E3A-972E-516A56DE30A7}" type="pres">
      <dgm:prSet presAssocID="{79F69305-D397-4872-9A5D-7053EA2E88EF}" presName="circ4Tx" presStyleLbl="revTx" presStyleIdx="0" presStyleCnt="0">
        <dgm:presLayoutVars>
          <dgm:chMax val="0"/>
          <dgm:chPref val="0"/>
          <dgm:bulletEnabled val="1"/>
        </dgm:presLayoutVars>
      </dgm:prSet>
      <dgm:spPr/>
      <dgm:t>
        <a:bodyPr/>
        <a:lstStyle/>
        <a:p>
          <a:endParaRPr lang="pt-PT"/>
        </a:p>
      </dgm:t>
    </dgm:pt>
    <dgm:pt modelId="{3382EF29-79B2-4DC9-AF5F-557A277AA058}" type="pres">
      <dgm:prSet presAssocID="{AD99F328-D966-4CEF-965B-C50F22732B32}" presName="circ5" presStyleLbl="vennNode1" presStyleIdx="4" presStyleCnt="6"/>
      <dgm:spPr/>
    </dgm:pt>
    <dgm:pt modelId="{D3B2CB2A-ED81-4324-89A4-582E172E0DAD}" type="pres">
      <dgm:prSet presAssocID="{AD99F328-D966-4CEF-965B-C50F22732B32}" presName="circ5Tx" presStyleLbl="revTx" presStyleIdx="0" presStyleCnt="0">
        <dgm:presLayoutVars>
          <dgm:chMax val="0"/>
          <dgm:chPref val="0"/>
          <dgm:bulletEnabled val="1"/>
        </dgm:presLayoutVars>
      </dgm:prSet>
      <dgm:spPr/>
      <dgm:t>
        <a:bodyPr/>
        <a:lstStyle/>
        <a:p>
          <a:endParaRPr lang="pt-PT"/>
        </a:p>
      </dgm:t>
    </dgm:pt>
    <dgm:pt modelId="{995B87ED-C62B-4A9C-9C73-3A36DE4CAC03}" type="pres">
      <dgm:prSet presAssocID="{E95F213C-5F04-4EB8-945B-6838E1201F65}" presName="circ6" presStyleLbl="vennNode1" presStyleIdx="5" presStyleCnt="6"/>
      <dgm:spPr/>
    </dgm:pt>
    <dgm:pt modelId="{2445FBDC-8780-43A7-8CEE-8F274ACD10EC}" type="pres">
      <dgm:prSet presAssocID="{E95F213C-5F04-4EB8-945B-6838E1201F65}" presName="circ6Tx" presStyleLbl="revTx" presStyleIdx="0" presStyleCnt="0">
        <dgm:presLayoutVars>
          <dgm:chMax val="0"/>
          <dgm:chPref val="0"/>
          <dgm:bulletEnabled val="1"/>
        </dgm:presLayoutVars>
      </dgm:prSet>
      <dgm:spPr/>
      <dgm:t>
        <a:bodyPr/>
        <a:lstStyle/>
        <a:p>
          <a:endParaRPr lang="pt-PT"/>
        </a:p>
      </dgm:t>
    </dgm:pt>
  </dgm:ptLst>
  <dgm:cxnLst>
    <dgm:cxn modelId="{786F644A-A2FD-4FFD-BD74-6180D9DE42AD}" srcId="{DB79ECF8-BD7A-4687-A2B8-9117D5DE1C28}" destId="{F1E54F08-1EBB-4A95-83AC-7F607A80F532}" srcOrd="0" destOrd="0" parTransId="{689DE468-3A55-43EF-AC28-92D80C3600C2}" sibTransId="{326DCB4A-1976-4B5F-969B-096AA47E2296}"/>
    <dgm:cxn modelId="{AEF96CBA-F9DA-4013-B605-E1104CCF6C71}" srcId="{DB79ECF8-BD7A-4687-A2B8-9117D5DE1C28}" destId="{79F69305-D397-4872-9A5D-7053EA2E88EF}" srcOrd="3" destOrd="0" parTransId="{983AA180-20CB-41C9-9634-0FC800F1719C}" sibTransId="{3CC99B3B-C6B2-461B-B7B2-E792F59DC563}"/>
    <dgm:cxn modelId="{8EFC61F0-9925-4C4F-BEB3-E4AF16057FFD}" type="presOf" srcId="{79F69305-D397-4872-9A5D-7053EA2E88EF}" destId="{0D3A12C8-FFF6-4E3A-972E-516A56DE30A7}" srcOrd="0" destOrd="0" presId="urn:microsoft.com/office/officeart/2005/8/layout/venn1"/>
    <dgm:cxn modelId="{A1453E6D-EE9D-49A1-AFB3-7FB2E977F1E3}" type="presOf" srcId="{F1E54F08-1EBB-4A95-83AC-7F607A80F532}" destId="{1D223AE3-1CFC-432B-BED4-EC78181A697B}" srcOrd="0" destOrd="0" presId="urn:microsoft.com/office/officeart/2005/8/layout/venn1"/>
    <dgm:cxn modelId="{DDE8AFA3-29E8-4B4F-A37D-01EC71E01253}" srcId="{DB79ECF8-BD7A-4687-A2B8-9117D5DE1C28}" destId="{8975D65B-212D-4912-8F1F-64F4E32297BB}" srcOrd="2" destOrd="0" parTransId="{A4580EB8-7CF5-4E91-B05A-8F15B772A4A8}" sibTransId="{8CC4D33C-57CE-4D42-BD0A-7F743EB3FBAE}"/>
    <dgm:cxn modelId="{E75FA122-9090-486A-8518-F17E2FFBEFF2}" type="presOf" srcId="{D94AC6F8-E6F1-4C67-A29A-76ED89D9B8FC}" destId="{8ED33CB2-CD84-433C-A295-11A93FEC00EF}" srcOrd="0" destOrd="0" presId="urn:microsoft.com/office/officeart/2005/8/layout/venn1"/>
    <dgm:cxn modelId="{B8ABD467-791E-4DE2-92A6-61758BDF211B}" srcId="{DB79ECF8-BD7A-4687-A2B8-9117D5DE1C28}" destId="{D94AC6F8-E6F1-4C67-A29A-76ED89D9B8FC}" srcOrd="1" destOrd="0" parTransId="{29221F2F-BFDC-4CE8-A526-5E3A0C47839D}" sibTransId="{0A33969D-760F-4C20-B788-3BAA75D2B613}"/>
    <dgm:cxn modelId="{35340240-FCB0-4648-A8E0-8D6AC29605C1}" srcId="{DB79ECF8-BD7A-4687-A2B8-9117D5DE1C28}" destId="{E95F213C-5F04-4EB8-945B-6838E1201F65}" srcOrd="5" destOrd="0" parTransId="{CB93FE41-8578-44C7-BA28-05761601D37A}" sibTransId="{22716CB3-1DE0-4F4D-BAF8-BE3F22E5B911}"/>
    <dgm:cxn modelId="{8F1BCB04-4DB9-432C-B3CA-E13D3B59E86D}" type="presOf" srcId="{8975D65B-212D-4912-8F1F-64F4E32297BB}" destId="{DCA37F72-DEC2-4437-86D9-B507DACB8860}" srcOrd="0" destOrd="0" presId="urn:microsoft.com/office/officeart/2005/8/layout/venn1"/>
    <dgm:cxn modelId="{757136EC-EABD-4C84-BFA9-CDDCD906F417}" srcId="{DB79ECF8-BD7A-4687-A2B8-9117D5DE1C28}" destId="{AD99F328-D966-4CEF-965B-C50F22732B32}" srcOrd="4" destOrd="0" parTransId="{BF3A32B0-93EE-4478-9775-D683D1916990}" sibTransId="{47455005-B659-40E5-A621-7285459DBEDF}"/>
    <dgm:cxn modelId="{8BFD59E2-211D-4933-8EF3-B4247CBC4231}" type="presOf" srcId="{DB79ECF8-BD7A-4687-A2B8-9117D5DE1C28}" destId="{8FD39DA7-21BB-49BF-8712-FDA280A18C46}" srcOrd="0" destOrd="0" presId="urn:microsoft.com/office/officeart/2005/8/layout/venn1"/>
    <dgm:cxn modelId="{18E592A5-3F09-4FC6-8D53-370AED31C4B6}" type="presOf" srcId="{E95F213C-5F04-4EB8-945B-6838E1201F65}" destId="{2445FBDC-8780-43A7-8CEE-8F274ACD10EC}" srcOrd="0" destOrd="0" presId="urn:microsoft.com/office/officeart/2005/8/layout/venn1"/>
    <dgm:cxn modelId="{73CD23A7-6530-49DA-B9D8-3E1AC9D8856A}" type="presOf" srcId="{AD99F328-D966-4CEF-965B-C50F22732B32}" destId="{D3B2CB2A-ED81-4324-89A4-582E172E0DAD}" srcOrd="0" destOrd="0" presId="urn:microsoft.com/office/officeart/2005/8/layout/venn1"/>
    <dgm:cxn modelId="{71560B51-3E6A-4A97-A24F-CC8698CC56BB}" type="presParOf" srcId="{8FD39DA7-21BB-49BF-8712-FDA280A18C46}" destId="{9A788F55-B3E2-42FC-A0A6-BFAD254E105E}" srcOrd="0" destOrd="0" presId="urn:microsoft.com/office/officeart/2005/8/layout/venn1"/>
    <dgm:cxn modelId="{195D2AF7-D16E-402F-AD17-75D063E0DBD8}" type="presParOf" srcId="{8FD39DA7-21BB-49BF-8712-FDA280A18C46}" destId="{1D223AE3-1CFC-432B-BED4-EC78181A697B}" srcOrd="1" destOrd="0" presId="urn:microsoft.com/office/officeart/2005/8/layout/venn1"/>
    <dgm:cxn modelId="{634011C1-601C-47D8-86A7-98B3958A46CF}" type="presParOf" srcId="{8FD39DA7-21BB-49BF-8712-FDA280A18C46}" destId="{DC887D5E-2A05-4BE7-9F79-C2912A9512BB}" srcOrd="2" destOrd="0" presId="urn:microsoft.com/office/officeart/2005/8/layout/venn1"/>
    <dgm:cxn modelId="{FAC20B71-807E-4E6D-8695-CB29D34227BA}" type="presParOf" srcId="{8FD39DA7-21BB-49BF-8712-FDA280A18C46}" destId="{8ED33CB2-CD84-433C-A295-11A93FEC00EF}" srcOrd="3" destOrd="0" presId="urn:microsoft.com/office/officeart/2005/8/layout/venn1"/>
    <dgm:cxn modelId="{4B6F6BF8-2070-40FE-9AFB-2DF0BF6849F3}" type="presParOf" srcId="{8FD39DA7-21BB-49BF-8712-FDA280A18C46}" destId="{1E17707D-8B8D-46F1-800F-F43DBD83D415}" srcOrd="4" destOrd="0" presId="urn:microsoft.com/office/officeart/2005/8/layout/venn1"/>
    <dgm:cxn modelId="{FDC5876D-A437-4673-830E-9841634BFAF1}" type="presParOf" srcId="{8FD39DA7-21BB-49BF-8712-FDA280A18C46}" destId="{DCA37F72-DEC2-4437-86D9-B507DACB8860}" srcOrd="5" destOrd="0" presId="urn:microsoft.com/office/officeart/2005/8/layout/venn1"/>
    <dgm:cxn modelId="{E8632BBF-DAE1-45F0-97D7-29AF7F13CEF2}" type="presParOf" srcId="{8FD39DA7-21BB-49BF-8712-FDA280A18C46}" destId="{C5406563-094F-4D2D-B200-B5D56EFDC8E3}" srcOrd="6" destOrd="0" presId="urn:microsoft.com/office/officeart/2005/8/layout/venn1"/>
    <dgm:cxn modelId="{EFBC5267-1F8E-4BCB-ABDC-7AB014C8D11F}" type="presParOf" srcId="{8FD39DA7-21BB-49BF-8712-FDA280A18C46}" destId="{0D3A12C8-FFF6-4E3A-972E-516A56DE30A7}" srcOrd="7" destOrd="0" presId="urn:microsoft.com/office/officeart/2005/8/layout/venn1"/>
    <dgm:cxn modelId="{6FBB26FB-0BA2-417B-AE21-A46BB0573E2A}" type="presParOf" srcId="{8FD39DA7-21BB-49BF-8712-FDA280A18C46}" destId="{3382EF29-79B2-4DC9-AF5F-557A277AA058}" srcOrd="8" destOrd="0" presId="urn:microsoft.com/office/officeart/2005/8/layout/venn1"/>
    <dgm:cxn modelId="{DF5454D1-822D-4CF7-A9B4-5C320247FBB3}" type="presParOf" srcId="{8FD39DA7-21BB-49BF-8712-FDA280A18C46}" destId="{D3B2CB2A-ED81-4324-89A4-582E172E0DAD}" srcOrd="9" destOrd="0" presId="urn:microsoft.com/office/officeart/2005/8/layout/venn1"/>
    <dgm:cxn modelId="{08E91F00-0E35-4AB2-894A-3A2A42FAB23B}" type="presParOf" srcId="{8FD39DA7-21BB-49BF-8712-FDA280A18C46}" destId="{995B87ED-C62B-4A9C-9C73-3A36DE4CAC03}" srcOrd="10" destOrd="0" presId="urn:microsoft.com/office/officeart/2005/8/layout/venn1"/>
    <dgm:cxn modelId="{15559D6C-3CF8-471F-A6ED-8B69CBAE13DC}" type="presParOf" srcId="{8FD39DA7-21BB-49BF-8712-FDA280A18C46}" destId="{2445FBDC-8780-43A7-8CEE-8F274ACD10E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C69189-B26E-48DD-9766-FDFCC6C7F4D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pt-PT"/>
        </a:p>
      </dgm:t>
    </dgm:pt>
    <dgm:pt modelId="{36939D4C-1D27-45F8-9705-8C8914E22473}">
      <dgm:prSet phldrT="[Texto]"/>
      <dgm:spPr/>
      <dgm:t>
        <a:bodyPr/>
        <a:lstStyle/>
        <a:p>
          <a:r>
            <a:rPr lang="pt-PT" dirty="0" smtClean="0"/>
            <a:t>Objectivos</a:t>
          </a:r>
          <a:endParaRPr lang="pt-PT" dirty="0"/>
        </a:p>
      </dgm:t>
    </dgm:pt>
    <dgm:pt modelId="{B795ABEA-9E42-46FE-9EB7-5A1207031A2D}" type="parTrans" cxnId="{4EC63A1A-6EBD-4CE6-98E0-C6C6726F02B3}">
      <dgm:prSet/>
      <dgm:spPr/>
      <dgm:t>
        <a:bodyPr/>
        <a:lstStyle/>
        <a:p>
          <a:endParaRPr lang="pt-PT"/>
        </a:p>
      </dgm:t>
    </dgm:pt>
    <dgm:pt modelId="{CD07AB61-2EB6-43C7-A61E-ECD925D2F331}" type="sibTrans" cxnId="{4EC63A1A-6EBD-4CE6-98E0-C6C6726F02B3}">
      <dgm:prSet/>
      <dgm:spPr/>
      <dgm:t>
        <a:bodyPr/>
        <a:lstStyle/>
        <a:p>
          <a:endParaRPr lang="pt-PT"/>
        </a:p>
      </dgm:t>
    </dgm:pt>
    <dgm:pt modelId="{338821A5-E56F-4C52-B38E-BEA1F522EAA2}">
      <dgm:prSet phldrT="[Texto]"/>
      <dgm:spPr/>
      <dgm:t>
        <a:bodyPr/>
        <a:lstStyle/>
        <a:p>
          <a:r>
            <a:rPr lang="pt-PT" dirty="0" smtClean="0"/>
            <a:t>Aferir o desempenho global da organização ao nível pedagógico</a:t>
          </a:r>
          <a:endParaRPr lang="pt-PT" dirty="0"/>
        </a:p>
      </dgm:t>
    </dgm:pt>
    <dgm:pt modelId="{F9E7F218-4BC3-4FC4-A14A-BE2CF86F1BF1}" type="parTrans" cxnId="{63386B81-F455-4D9D-B8CA-EAB2D76655BF}">
      <dgm:prSet/>
      <dgm:spPr/>
      <dgm:t>
        <a:bodyPr/>
        <a:lstStyle/>
        <a:p>
          <a:endParaRPr lang="pt-PT"/>
        </a:p>
      </dgm:t>
    </dgm:pt>
    <dgm:pt modelId="{5BBADD6A-4CC5-47A1-A914-0AE509738648}" type="sibTrans" cxnId="{63386B81-F455-4D9D-B8CA-EAB2D76655BF}">
      <dgm:prSet/>
      <dgm:spPr/>
      <dgm:t>
        <a:bodyPr/>
        <a:lstStyle/>
        <a:p>
          <a:endParaRPr lang="pt-PT"/>
        </a:p>
      </dgm:t>
    </dgm:pt>
    <dgm:pt modelId="{355F6DC7-ECE0-4B8C-BD6F-5B14C7A527A0}">
      <dgm:prSet phldrT="[Texto]"/>
      <dgm:spPr/>
      <dgm:t>
        <a:bodyPr/>
        <a:lstStyle/>
        <a:p>
          <a:r>
            <a:rPr lang="pt-PT" dirty="0" smtClean="0"/>
            <a:t>Contribuir para a melhoria contínua de cada professor</a:t>
          </a:r>
          <a:endParaRPr lang="pt-PT" dirty="0"/>
        </a:p>
      </dgm:t>
    </dgm:pt>
    <dgm:pt modelId="{86E37606-D60C-49F6-909E-F1054FED622C}" type="parTrans" cxnId="{7152F4FA-F934-4CE8-B03A-BC4890ED6BAD}">
      <dgm:prSet/>
      <dgm:spPr/>
      <dgm:t>
        <a:bodyPr/>
        <a:lstStyle/>
        <a:p>
          <a:endParaRPr lang="pt-PT"/>
        </a:p>
      </dgm:t>
    </dgm:pt>
    <dgm:pt modelId="{EADBE3B5-A45B-4265-AAC8-F079C3621034}" type="sibTrans" cxnId="{7152F4FA-F934-4CE8-B03A-BC4890ED6BAD}">
      <dgm:prSet/>
      <dgm:spPr/>
      <dgm:t>
        <a:bodyPr/>
        <a:lstStyle/>
        <a:p>
          <a:endParaRPr lang="pt-PT"/>
        </a:p>
      </dgm:t>
    </dgm:pt>
    <dgm:pt modelId="{E0DEB5CB-9D6B-45EE-AC63-28A846B4EC1A}">
      <dgm:prSet phldrT="[Texto]"/>
      <dgm:spPr/>
      <dgm:t>
        <a:bodyPr/>
        <a:lstStyle/>
        <a:p>
          <a:r>
            <a:rPr lang="pt-PT" dirty="0" smtClean="0"/>
            <a:t>Implicar os alunos nos resultados da escola e na participação cívica em modelos de melhoria da escola</a:t>
          </a:r>
          <a:endParaRPr lang="pt-PT" dirty="0"/>
        </a:p>
      </dgm:t>
    </dgm:pt>
    <dgm:pt modelId="{A6EBA496-4B4D-48D8-B426-B923C1146E5F}" type="parTrans" cxnId="{CC49569E-6A5D-4FA4-9EF9-87DC9F6FD1D7}">
      <dgm:prSet/>
      <dgm:spPr/>
      <dgm:t>
        <a:bodyPr/>
        <a:lstStyle/>
        <a:p>
          <a:endParaRPr lang="pt-PT"/>
        </a:p>
      </dgm:t>
    </dgm:pt>
    <dgm:pt modelId="{849E0B1B-CE92-42F2-B9D0-0993DE7C4EF7}" type="sibTrans" cxnId="{CC49569E-6A5D-4FA4-9EF9-87DC9F6FD1D7}">
      <dgm:prSet/>
      <dgm:spPr/>
      <dgm:t>
        <a:bodyPr/>
        <a:lstStyle/>
        <a:p>
          <a:endParaRPr lang="pt-PT"/>
        </a:p>
      </dgm:t>
    </dgm:pt>
    <dgm:pt modelId="{0245793D-84CD-41F3-8FCA-DDA58F1BC684}">
      <dgm:prSet phldrT="[Texto]"/>
      <dgm:spPr/>
      <dgm:t>
        <a:bodyPr/>
        <a:lstStyle/>
        <a:p>
          <a:r>
            <a:rPr lang="pt-PT" dirty="0" smtClean="0"/>
            <a:t>Contribuir/Definir o </a:t>
          </a:r>
          <a:r>
            <a:rPr lang="pt-PT" b="1" dirty="0" smtClean="0"/>
            <a:t>Plano de Formação</a:t>
          </a:r>
          <a:r>
            <a:rPr lang="pt-PT" dirty="0" smtClean="0"/>
            <a:t> da organização escolar, ao nível pedagógico e da relação interpessoal</a:t>
          </a:r>
          <a:endParaRPr lang="pt-PT" dirty="0"/>
        </a:p>
      </dgm:t>
    </dgm:pt>
    <dgm:pt modelId="{272E9865-04D9-4F16-B54B-86ABBC2E4368}" type="parTrans" cxnId="{38A814EB-730D-4913-BE2E-470B3A053037}">
      <dgm:prSet/>
      <dgm:spPr/>
      <dgm:t>
        <a:bodyPr/>
        <a:lstStyle/>
        <a:p>
          <a:endParaRPr lang="pt-PT"/>
        </a:p>
      </dgm:t>
    </dgm:pt>
    <dgm:pt modelId="{17DE5D6E-774C-4B9B-A19B-131B624FFEA8}" type="sibTrans" cxnId="{38A814EB-730D-4913-BE2E-470B3A053037}">
      <dgm:prSet/>
      <dgm:spPr/>
      <dgm:t>
        <a:bodyPr/>
        <a:lstStyle/>
        <a:p>
          <a:endParaRPr lang="pt-PT"/>
        </a:p>
      </dgm:t>
    </dgm:pt>
    <dgm:pt modelId="{596F0E79-1D93-463F-8CF7-84D1B9EF18E3}">
      <dgm:prSet phldrT="[Texto]"/>
      <dgm:spPr/>
      <dgm:t>
        <a:bodyPr/>
        <a:lstStyle/>
        <a:p>
          <a:r>
            <a:rPr lang="pt-PT" dirty="0" smtClean="0"/>
            <a:t>Disponibilizar uma ferramenta de auto-regulação para o Docente</a:t>
          </a:r>
          <a:endParaRPr lang="pt-PT" dirty="0"/>
        </a:p>
      </dgm:t>
    </dgm:pt>
    <dgm:pt modelId="{0595DFF4-3B76-4672-A6CA-8ED89E56B4B3}" type="parTrans" cxnId="{F29EF4C0-74CA-4A0A-9A16-22D4DCAFC418}">
      <dgm:prSet/>
      <dgm:spPr/>
      <dgm:t>
        <a:bodyPr/>
        <a:lstStyle/>
        <a:p>
          <a:endParaRPr lang="pt-PT"/>
        </a:p>
      </dgm:t>
    </dgm:pt>
    <dgm:pt modelId="{8C7491DB-16C3-4529-B176-E2A9A612366F}" type="sibTrans" cxnId="{F29EF4C0-74CA-4A0A-9A16-22D4DCAFC418}">
      <dgm:prSet/>
      <dgm:spPr/>
      <dgm:t>
        <a:bodyPr/>
        <a:lstStyle/>
        <a:p>
          <a:endParaRPr lang="pt-PT"/>
        </a:p>
      </dgm:t>
    </dgm:pt>
    <dgm:pt modelId="{B2B94773-C054-4C22-B441-EB6DAAE52ED9}" type="pres">
      <dgm:prSet presAssocID="{1CC69189-B26E-48DD-9766-FDFCC6C7F4D0}" presName="linear" presStyleCnt="0">
        <dgm:presLayoutVars>
          <dgm:dir/>
          <dgm:animLvl val="lvl"/>
          <dgm:resizeHandles val="exact"/>
        </dgm:presLayoutVars>
      </dgm:prSet>
      <dgm:spPr/>
      <dgm:t>
        <a:bodyPr/>
        <a:lstStyle/>
        <a:p>
          <a:endParaRPr lang="pt-PT"/>
        </a:p>
      </dgm:t>
    </dgm:pt>
    <dgm:pt modelId="{EA72EF1A-B24C-4FDC-99FB-7951FF4C3611}" type="pres">
      <dgm:prSet presAssocID="{36939D4C-1D27-45F8-9705-8C8914E22473}" presName="parentLin" presStyleCnt="0"/>
      <dgm:spPr/>
      <dgm:t>
        <a:bodyPr/>
        <a:lstStyle/>
        <a:p>
          <a:endParaRPr lang="pt-PT"/>
        </a:p>
      </dgm:t>
    </dgm:pt>
    <dgm:pt modelId="{1BB2694D-6221-48E2-AC37-FEC90316716B}" type="pres">
      <dgm:prSet presAssocID="{36939D4C-1D27-45F8-9705-8C8914E22473}" presName="parentLeftMargin" presStyleLbl="node1" presStyleIdx="0" presStyleCnt="1"/>
      <dgm:spPr/>
      <dgm:t>
        <a:bodyPr/>
        <a:lstStyle/>
        <a:p>
          <a:endParaRPr lang="pt-PT"/>
        </a:p>
      </dgm:t>
    </dgm:pt>
    <dgm:pt modelId="{BA08B43E-30FE-478D-A568-64AEA10D3409}" type="pres">
      <dgm:prSet presAssocID="{36939D4C-1D27-45F8-9705-8C8914E22473}" presName="parentText" presStyleLbl="node1" presStyleIdx="0" presStyleCnt="1">
        <dgm:presLayoutVars>
          <dgm:chMax val="0"/>
          <dgm:bulletEnabled val="1"/>
        </dgm:presLayoutVars>
      </dgm:prSet>
      <dgm:spPr/>
      <dgm:t>
        <a:bodyPr/>
        <a:lstStyle/>
        <a:p>
          <a:endParaRPr lang="pt-PT"/>
        </a:p>
      </dgm:t>
    </dgm:pt>
    <dgm:pt modelId="{5319E4FB-81E5-40EC-9483-885724D47FF3}" type="pres">
      <dgm:prSet presAssocID="{36939D4C-1D27-45F8-9705-8C8914E22473}" presName="negativeSpace" presStyleCnt="0"/>
      <dgm:spPr/>
      <dgm:t>
        <a:bodyPr/>
        <a:lstStyle/>
        <a:p>
          <a:endParaRPr lang="pt-PT"/>
        </a:p>
      </dgm:t>
    </dgm:pt>
    <dgm:pt modelId="{369C1C5A-F169-47E1-AF1B-3D1BDDFCE190}" type="pres">
      <dgm:prSet presAssocID="{36939D4C-1D27-45F8-9705-8C8914E22473}" presName="childText" presStyleLbl="conFgAcc1" presStyleIdx="0" presStyleCnt="1">
        <dgm:presLayoutVars>
          <dgm:bulletEnabled val="1"/>
        </dgm:presLayoutVars>
      </dgm:prSet>
      <dgm:spPr/>
      <dgm:t>
        <a:bodyPr/>
        <a:lstStyle/>
        <a:p>
          <a:endParaRPr lang="pt-PT"/>
        </a:p>
      </dgm:t>
    </dgm:pt>
  </dgm:ptLst>
  <dgm:cxnLst>
    <dgm:cxn modelId="{20004406-93AA-407C-9058-BB76BE841ECF}" type="presOf" srcId="{36939D4C-1D27-45F8-9705-8C8914E22473}" destId="{BA08B43E-30FE-478D-A568-64AEA10D3409}" srcOrd="1" destOrd="0" presId="urn:microsoft.com/office/officeart/2005/8/layout/list1"/>
    <dgm:cxn modelId="{7152F4FA-F934-4CE8-B03A-BC4890ED6BAD}" srcId="{36939D4C-1D27-45F8-9705-8C8914E22473}" destId="{355F6DC7-ECE0-4B8C-BD6F-5B14C7A527A0}" srcOrd="1" destOrd="0" parTransId="{86E37606-D60C-49F6-909E-F1054FED622C}" sibTransId="{EADBE3B5-A45B-4265-AAC8-F079C3621034}"/>
    <dgm:cxn modelId="{40E3A2C5-D73F-44C0-8498-EA052085CFC7}" type="presOf" srcId="{E0DEB5CB-9D6B-45EE-AC63-28A846B4EC1A}" destId="{369C1C5A-F169-47E1-AF1B-3D1BDDFCE190}" srcOrd="0" destOrd="2" presId="urn:microsoft.com/office/officeart/2005/8/layout/list1"/>
    <dgm:cxn modelId="{3349AF88-A99D-4610-97DA-1AE9754318EA}" type="presOf" srcId="{0245793D-84CD-41F3-8FCA-DDA58F1BC684}" destId="{369C1C5A-F169-47E1-AF1B-3D1BDDFCE190}" srcOrd="0" destOrd="3" presId="urn:microsoft.com/office/officeart/2005/8/layout/list1"/>
    <dgm:cxn modelId="{94C514C2-BEF5-43C7-87CA-7F979FD556A4}" type="presOf" srcId="{338821A5-E56F-4C52-B38E-BEA1F522EAA2}" destId="{369C1C5A-F169-47E1-AF1B-3D1BDDFCE190}" srcOrd="0" destOrd="0" presId="urn:microsoft.com/office/officeart/2005/8/layout/list1"/>
    <dgm:cxn modelId="{CC49569E-6A5D-4FA4-9EF9-87DC9F6FD1D7}" srcId="{36939D4C-1D27-45F8-9705-8C8914E22473}" destId="{E0DEB5CB-9D6B-45EE-AC63-28A846B4EC1A}" srcOrd="2" destOrd="0" parTransId="{A6EBA496-4B4D-48D8-B426-B923C1146E5F}" sibTransId="{849E0B1B-CE92-42F2-B9D0-0993DE7C4EF7}"/>
    <dgm:cxn modelId="{A930A6BB-4F10-4990-9826-855C1928CD29}" type="presOf" srcId="{1CC69189-B26E-48DD-9766-FDFCC6C7F4D0}" destId="{B2B94773-C054-4C22-B441-EB6DAAE52ED9}" srcOrd="0" destOrd="0" presId="urn:microsoft.com/office/officeart/2005/8/layout/list1"/>
    <dgm:cxn modelId="{049346D7-CBEA-4C4F-9C2A-8765889177F5}" type="presOf" srcId="{596F0E79-1D93-463F-8CF7-84D1B9EF18E3}" destId="{369C1C5A-F169-47E1-AF1B-3D1BDDFCE190}" srcOrd="0" destOrd="4" presId="urn:microsoft.com/office/officeart/2005/8/layout/list1"/>
    <dgm:cxn modelId="{38A814EB-730D-4913-BE2E-470B3A053037}" srcId="{36939D4C-1D27-45F8-9705-8C8914E22473}" destId="{0245793D-84CD-41F3-8FCA-DDA58F1BC684}" srcOrd="3" destOrd="0" parTransId="{272E9865-04D9-4F16-B54B-86ABBC2E4368}" sibTransId="{17DE5D6E-774C-4B9B-A19B-131B624FFEA8}"/>
    <dgm:cxn modelId="{A01826AF-6321-4F97-8835-4F616D88130B}" type="presOf" srcId="{355F6DC7-ECE0-4B8C-BD6F-5B14C7A527A0}" destId="{369C1C5A-F169-47E1-AF1B-3D1BDDFCE190}" srcOrd="0" destOrd="1" presId="urn:microsoft.com/office/officeart/2005/8/layout/list1"/>
    <dgm:cxn modelId="{F29EF4C0-74CA-4A0A-9A16-22D4DCAFC418}" srcId="{36939D4C-1D27-45F8-9705-8C8914E22473}" destId="{596F0E79-1D93-463F-8CF7-84D1B9EF18E3}" srcOrd="4" destOrd="0" parTransId="{0595DFF4-3B76-4672-A6CA-8ED89E56B4B3}" sibTransId="{8C7491DB-16C3-4529-B176-E2A9A612366F}"/>
    <dgm:cxn modelId="{4EC63A1A-6EBD-4CE6-98E0-C6C6726F02B3}" srcId="{1CC69189-B26E-48DD-9766-FDFCC6C7F4D0}" destId="{36939D4C-1D27-45F8-9705-8C8914E22473}" srcOrd="0" destOrd="0" parTransId="{B795ABEA-9E42-46FE-9EB7-5A1207031A2D}" sibTransId="{CD07AB61-2EB6-43C7-A61E-ECD925D2F331}"/>
    <dgm:cxn modelId="{63386B81-F455-4D9D-B8CA-EAB2D76655BF}" srcId="{36939D4C-1D27-45F8-9705-8C8914E22473}" destId="{338821A5-E56F-4C52-B38E-BEA1F522EAA2}" srcOrd="0" destOrd="0" parTransId="{F9E7F218-4BC3-4FC4-A14A-BE2CF86F1BF1}" sibTransId="{5BBADD6A-4CC5-47A1-A914-0AE509738648}"/>
    <dgm:cxn modelId="{0609F369-25BA-457F-AE18-2502BD5E0166}" type="presOf" srcId="{36939D4C-1D27-45F8-9705-8C8914E22473}" destId="{1BB2694D-6221-48E2-AC37-FEC90316716B}" srcOrd="0" destOrd="0" presId="urn:microsoft.com/office/officeart/2005/8/layout/list1"/>
    <dgm:cxn modelId="{3FEB9508-45EE-4CEA-8B05-CE18F3E23681}" type="presParOf" srcId="{B2B94773-C054-4C22-B441-EB6DAAE52ED9}" destId="{EA72EF1A-B24C-4FDC-99FB-7951FF4C3611}" srcOrd="0" destOrd="0" presId="urn:microsoft.com/office/officeart/2005/8/layout/list1"/>
    <dgm:cxn modelId="{72C58F70-D179-4CCA-A5AA-DFFD60BAB502}" type="presParOf" srcId="{EA72EF1A-B24C-4FDC-99FB-7951FF4C3611}" destId="{1BB2694D-6221-48E2-AC37-FEC90316716B}" srcOrd="0" destOrd="0" presId="urn:microsoft.com/office/officeart/2005/8/layout/list1"/>
    <dgm:cxn modelId="{35DCB96D-684E-4C1C-B30C-723FBDDF0A60}" type="presParOf" srcId="{EA72EF1A-B24C-4FDC-99FB-7951FF4C3611}" destId="{BA08B43E-30FE-478D-A568-64AEA10D3409}" srcOrd="1" destOrd="0" presId="urn:microsoft.com/office/officeart/2005/8/layout/list1"/>
    <dgm:cxn modelId="{DD6E99DD-E5B1-45B8-ABB7-5A07E016FEAA}" type="presParOf" srcId="{B2B94773-C054-4C22-B441-EB6DAAE52ED9}" destId="{5319E4FB-81E5-40EC-9483-885724D47FF3}" srcOrd="1" destOrd="0" presId="urn:microsoft.com/office/officeart/2005/8/layout/list1"/>
    <dgm:cxn modelId="{4560A89F-6A1F-4150-A803-137B2800597C}" type="presParOf" srcId="{B2B94773-C054-4C22-B441-EB6DAAE52ED9}" destId="{369C1C5A-F169-47E1-AF1B-3D1BDDFCE19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209DB4-793C-460F-8566-DD96A6ABCAD6}"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pt-PT"/>
        </a:p>
      </dgm:t>
    </dgm:pt>
    <dgm:pt modelId="{48192F28-0B9F-4927-B799-D6BCFA9D2ABA}">
      <dgm:prSet/>
      <dgm:spPr/>
      <dgm:t>
        <a:bodyPr/>
        <a:lstStyle/>
        <a:p>
          <a:pPr rtl="0"/>
          <a:r>
            <a:rPr lang="pt-PT" dirty="0" smtClean="0"/>
            <a:t>Monitorização da Escola ao nível do desempenho pedagógico e eficácia da aplicação de medidas emanadas do CP e Direcção.</a:t>
          </a:r>
          <a:endParaRPr lang="pt-PT" dirty="0"/>
        </a:p>
      </dgm:t>
    </dgm:pt>
    <dgm:pt modelId="{E87164C6-2016-4059-8191-4CD842F8ABA6}" type="parTrans" cxnId="{274E3B26-6A67-46F0-8E31-B6578BF88E50}">
      <dgm:prSet/>
      <dgm:spPr/>
      <dgm:t>
        <a:bodyPr/>
        <a:lstStyle/>
        <a:p>
          <a:endParaRPr lang="pt-PT"/>
        </a:p>
      </dgm:t>
    </dgm:pt>
    <dgm:pt modelId="{E3FB6BBC-367A-4C78-A718-738E7D5E5143}" type="sibTrans" cxnId="{274E3B26-6A67-46F0-8E31-B6578BF88E50}">
      <dgm:prSet/>
      <dgm:spPr/>
      <dgm:t>
        <a:bodyPr/>
        <a:lstStyle/>
        <a:p>
          <a:endParaRPr lang="pt-PT"/>
        </a:p>
      </dgm:t>
    </dgm:pt>
    <dgm:pt modelId="{62667C74-D1E8-4A54-8242-652037E78997}" type="pres">
      <dgm:prSet presAssocID="{73209DB4-793C-460F-8566-DD96A6ABCAD6}" presName="linear" presStyleCnt="0">
        <dgm:presLayoutVars>
          <dgm:animLvl val="lvl"/>
          <dgm:resizeHandles val="exact"/>
        </dgm:presLayoutVars>
      </dgm:prSet>
      <dgm:spPr/>
      <dgm:t>
        <a:bodyPr/>
        <a:lstStyle/>
        <a:p>
          <a:endParaRPr lang="pt-PT"/>
        </a:p>
      </dgm:t>
    </dgm:pt>
    <dgm:pt modelId="{9112FDDA-583D-4259-8C50-72559C5D8095}" type="pres">
      <dgm:prSet presAssocID="{48192F28-0B9F-4927-B799-D6BCFA9D2ABA}" presName="parentText" presStyleLbl="node1" presStyleIdx="0" presStyleCnt="1">
        <dgm:presLayoutVars>
          <dgm:chMax val="0"/>
          <dgm:bulletEnabled val="1"/>
        </dgm:presLayoutVars>
      </dgm:prSet>
      <dgm:spPr/>
      <dgm:t>
        <a:bodyPr/>
        <a:lstStyle/>
        <a:p>
          <a:endParaRPr lang="pt-PT"/>
        </a:p>
      </dgm:t>
    </dgm:pt>
  </dgm:ptLst>
  <dgm:cxnLst>
    <dgm:cxn modelId="{274E3B26-6A67-46F0-8E31-B6578BF88E50}" srcId="{73209DB4-793C-460F-8566-DD96A6ABCAD6}" destId="{48192F28-0B9F-4927-B799-D6BCFA9D2ABA}" srcOrd="0" destOrd="0" parTransId="{E87164C6-2016-4059-8191-4CD842F8ABA6}" sibTransId="{E3FB6BBC-367A-4C78-A718-738E7D5E5143}"/>
    <dgm:cxn modelId="{7067555E-C9F1-46A6-8E15-DBD8B3EFF364}" type="presOf" srcId="{48192F28-0B9F-4927-B799-D6BCFA9D2ABA}" destId="{9112FDDA-583D-4259-8C50-72559C5D8095}" srcOrd="0" destOrd="0" presId="urn:microsoft.com/office/officeart/2005/8/layout/vList2"/>
    <dgm:cxn modelId="{1C503607-4746-442B-94CF-945A01720978}" type="presOf" srcId="{73209DB4-793C-460F-8566-DD96A6ABCAD6}" destId="{62667C74-D1E8-4A54-8242-652037E78997}" srcOrd="0" destOrd="0" presId="urn:microsoft.com/office/officeart/2005/8/layout/vList2"/>
    <dgm:cxn modelId="{45C807D9-58B8-4FE5-980C-67BE3684C325}" type="presParOf" srcId="{62667C74-D1E8-4A54-8242-652037E78997}" destId="{9112FDDA-583D-4259-8C50-72559C5D809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56676-5E38-405F-8EF9-104C4E417260}">
      <dsp:nvSpPr>
        <dsp:cNvPr id="0" name=""/>
        <dsp:cNvSpPr/>
      </dsp:nvSpPr>
      <dsp:spPr>
        <a:xfrm>
          <a:off x="0" y="1604"/>
          <a:ext cx="7286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E96A1-20F9-4993-9A54-912AC15CD699}">
      <dsp:nvSpPr>
        <dsp:cNvPr id="0" name=""/>
        <dsp:cNvSpPr/>
      </dsp:nvSpPr>
      <dsp:spPr>
        <a:xfrm>
          <a:off x="0" y="1604"/>
          <a:ext cx="7286676" cy="54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pt-PT" sz="2100" kern="1200" dirty="0" smtClean="0"/>
            <a:t>A Another Step</a:t>
          </a:r>
          <a:endParaRPr lang="en-US" sz="2100" kern="1200" dirty="0"/>
        </a:p>
      </dsp:txBody>
      <dsp:txXfrm>
        <a:off x="0" y="1604"/>
        <a:ext cx="7286676" cy="547156"/>
      </dsp:txXfrm>
    </dsp:sp>
    <dsp:sp modelId="{A4BECA58-1152-4917-A3D5-B97379DF7C1B}">
      <dsp:nvSpPr>
        <dsp:cNvPr id="0" name=""/>
        <dsp:cNvSpPr/>
      </dsp:nvSpPr>
      <dsp:spPr>
        <a:xfrm>
          <a:off x="0" y="548761"/>
          <a:ext cx="7286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E593C-D9DC-412D-AAA2-0D0468C3A9F3}">
      <dsp:nvSpPr>
        <dsp:cNvPr id="0" name=""/>
        <dsp:cNvSpPr/>
      </dsp:nvSpPr>
      <dsp:spPr>
        <a:xfrm>
          <a:off x="0" y="548761"/>
          <a:ext cx="7286676" cy="54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pt-PT" sz="2100" kern="1200" dirty="0" smtClean="0"/>
            <a:t>A importância das lideranças na gestão da mudança</a:t>
          </a:r>
          <a:endParaRPr lang="pt-PT" sz="2100" kern="1200" dirty="0" smtClean="0"/>
        </a:p>
      </dsp:txBody>
      <dsp:txXfrm>
        <a:off x="0" y="548761"/>
        <a:ext cx="7286676" cy="547156"/>
      </dsp:txXfrm>
    </dsp:sp>
    <dsp:sp modelId="{8FB11F34-5A0F-4CFC-A163-DAF2CA0AF5F4}">
      <dsp:nvSpPr>
        <dsp:cNvPr id="0" name=""/>
        <dsp:cNvSpPr/>
      </dsp:nvSpPr>
      <dsp:spPr>
        <a:xfrm>
          <a:off x="0" y="1095917"/>
          <a:ext cx="7286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F5D25-7CE7-4BE8-A5B2-363E3E8A3036}">
      <dsp:nvSpPr>
        <dsp:cNvPr id="0" name=""/>
        <dsp:cNvSpPr/>
      </dsp:nvSpPr>
      <dsp:spPr>
        <a:xfrm>
          <a:off x="0" y="1095917"/>
          <a:ext cx="7286676" cy="54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pt-PT" sz="2100" kern="1200" smtClean="0"/>
            <a:t>O </a:t>
          </a:r>
          <a:r>
            <a:rPr lang="pt-PT" sz="2100" kern="1200" dirty="0" smtClean="0"/>
            <a:t>trabalho em sala de aula: análise e monitorização</a:t>
          </a:r>
          <a:endParaRPr lang="pt-PT" sz="2100" kern="1200" dirty="0" smtClean="0"/>
        </a:p>
      </dsp:txBody>
      <dsp:txXfrm>
        <a:off x="0" y="1095917"/>
        <a:ext cx="7286676" cy="547156"/>
      </dsp:txXfrm>
    </dsp:sp>
    <dsp:sp modelId="{A26A4F0D-3B05-4305-AAFA-680C0498AFC1}">
      <dsp:nvSpPr>
        <dsp:cNvPr id="0" name=""/>
        <dsp:cNvSpPr/>
      </dsp:nvSpPr>
      <dsp:spPr>
        <a:xfrm>
          <a:off x="0" y="1643074"/>
          <a:ext cx="7286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D59A1-7837-475A-8CF6-4B8148B5DEE9}">
      <dsp:nvSpPr>
        <dsp:cNvPr id="0" name=""/>
        <dsp:cNvSpPr/>
      </dsp:nvSpPr>
      <dsp:spPr>
        <a:xfrm>
          <a:off x="0" y="1643074"/>
          <a:ext cx="7286676" cy="54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pt-PT" sz="2100" kern="1200" dirty="0" smtClean="0"/>
            <a:t>Exemplificação de acesso ao sistema e outputs disponíveis</a:t>
          </a:r>
          <a:endParaRPr lang="pt-PT" sz="2100" kern="1200" dirty="0"/>
        </a:p>
      </dsp:txBody>
      <dsp:txXfrm>
        <a:off x="0" y="1643074"/>
        <a:ext cx="7286676" cy="547156"/>
      </dsp:txXfrm>
    </dsp:sp>
    <dsp:sp modelId="{03D11DFC-432E-4750-8CD0-D130DC445894}">
      <dsp:nvSpPr>
        <dsp:cNvPr id="0" name=""/>
        <dsp:cNvSpPr/>
      </dsp:nvSpPr>
      <dsp:spPr>
        <a:xfrm>
          <a:off x="0" y="2190230"/>
          <a:ext cx="7286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03704-0FC6-4859-92E3-69FD55CD577B}">
      <dsp:nvSpPr>
        <dsp:cNvPr id="0" name=""/>
        <dsp:cNvSpPr/>
      </dsp:nvSpPr>
      <dsp:spPr>
        <a:xfrm>
          <a:off x="0" y="2190230"/>
          <a:ext cx="7286676" cy="54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pt-PT" sz="2100" kern="1200" dirty="0" smtClean="0"/>
            <a:t>Dúvidas e Questões</a:t>
          </a:r>
          <a:endParaRPr lang="pt-PT" sz="2100" kern="1200" dirty="0"/>
        </a:p>
      </dsp:txBody>
      <dsp:txXfrm>
        <a:off x="0" y="2190230"/>
        <a:ext cx="7286676" cy="547156"/>
      </dsp:txXfrm>
    </dsp:sp>
    <dsp:sp modelId="{F13A3B0E-99BF-4061-B1A1-76B17DDD9911}">
      <dsp:nvSpPr>
        <dsp:cNvPr id="0" name=""/>
        <dsp:cNvSpPr/>
      </dsp:nvSpPr>
      <dsp:spPr>
        <a:xfrm>
          <a:off x="0" y="2737386"/>
          <a:ext cx="7286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E127C-7EA3-46AC-9DCD-982F87E9B9DE}">
      <dsp:nvSpPr>
        <dsp:cNvPr id="0" name=""/>
        <dsp:cNvSpPr/>
      </dsp:nvSpPr>
      <dsp:spPr>
        <a:xfrm>
          <a:off x="0" y="2737386"/>
          <a:ext cx="7286676" cy="547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pt-PT" sz="2100" kern="1200" dirty="0" smtClean="0"/>
            <a:t>Temas </a:t>
          </a:r>
          <a:r>
            <a:rPr lang="pt-PT" sz="2100" kern="1200" dirty="0" smtClean="0"/>
            <a:t>para reflexão</a:t>
          </a:r>
          <a:endParaRPr lang="pt-PT" sz="2100" kern="1200" dirty="0"/>
        </a:p>
      </dsp:txBody>
      <dsp:txXfrm>
        <a:off x="0" y="2737386"/>
        <a:ext cx="7286676" cy="5471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EA00C-9B57-49A9-A438-23B656F02070}">
      <dsp:nvSpPr>
        <dsp:cNvPr id="0" name=""/>
        <dsp:cNvSpPr/>
      </dsp:nvSpPr>
      <dsp:spPr>
        <a:xfrm>
          <a:off x="0" y="0"/>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A2266-E799-4226-9007-900CCC5BE01F}">
      <dsp:nvSpPr>
        <dsp:cNvPr id="0" name=""/>
        <dsp:cNvSpPr/>
      </dsp:nvSpPr>
      <dsp:spPr>
        <a:xfrm>
          <a:off x="0" y="0"/>
          <a:ext cx="1645920" cy="215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O </a:t>
          </a:r>
          <a:r>
            <a:rPr lang="en-US" sz="2800" kern="1200" dirty="0" err="1" smtClean="0"/>
            <a:t>que</a:t>
          </a:r>
          <a:r>
            <a:rPr lang="en-US" sz="2800" kern="1200" dirty="0" smtClean="0"/>
            <a:t> é </a:t>
          </a:r>
          <a:r>
            <a:rPr lang="en-US" sz="2800" kern="1200" dirty="0" err="1" smtClean="0"/>
            <a:t>que</a:t>
          </a:r>
          <a:r>
            <a:rPr lang="en-US" sz="2800" kern="1200" dirty="0" smtClean="0"/>
            <a:t> </a:t>
          </a:r>
          <a:r>
            <a:rPr lang="en-US" sz="2800" kern="1200" dirty="0" err="1" smtClean="0"/>
            <a:t>podemos</a:t>
          </a:r>
          <a:r>
            <a:rPr lang="en-US" sz="2800" kern="1200" dirty="0" smtClean="0"/>
            <a:t> </a:t>
          </a:r>
          <a:r>
            <a:rPr lang="en-US" sz="2800" kern="1200" dirty="0" err="1" smtClean="0"/>
            <a:t>fazer</a:t>
          </a:r>
          <a:r>
            <a:rPr lang="en-US" sz="2800" kern="1200" dirty="0" smtClean="0"/>
            <a:t> </a:t>
          </a:r>
          <a:r>
            <a:rPr lang="en-US" sz="2800" kern="1200" dirty="0" err="1" smtClean="0"/>
            <a:t>melhor</a:t>
          </a:r>
          <a:r>
            <a:rPr lang="en-US" sz="2800" kern="1200" dirty="0" smtClean="0"/>
            <a:t>?</a:t>
          </a:r>
          <a:endParaRPr lang="pt-PT" sz="2800" kern="1200" dirty="0"/>
        </a:p>
      </dsp:txBody>
      <dsp:txXfrm>
        <a:off x="0" y="0"/>
        <a:ext cx="1645920" cy="2153982"/>
      </dsp:txXfrm>
    </dsp:sp>
    <dsp:sp modelId="{2ACCC356-1923-410D-A5CC-E3101C947E70}">
      <dsp:nvSpPr>
        <dsp:cNvPr id="0" name=""/>
        <dsp:cNvSpPr/>
      </dsp:nvSpPr>
      <dsp:spPr>
        <a:xfrm>
          <a:off x="1769364" y="97812"/>
          <a:ext cx="6460236" cy="195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rtl="0">
            <a:lnSpc>
              <a:spcPct val="90000"/>
            </a:lnSpc>
            <a:spcBef>
              <a:spcPct val="0"/>
            </a:spcBef>
            <a:spcAft>
              <a:spcPct val="35000"/>
            </a:spcAft>
          </a:pPr>
          <a:r>
            <a:rPr lang="en-US" sz="4100" kern="1200" dirty="0" smtClean="0"/>
            <a:t>Framework de </a:t>
          </a:r>
          <a:r>
            <a:rPr lang="en-US" sz="4100" kern="1200" dirty="0" err="1" smtClean="0"/>
            <a:t>Desenvolvimento</a:t>
          </a:r>
          <a:r>
            <a:rPr lang="en-US" sz="4100" kern="1200" dirty="0" smtClean="0"/>
            <a:t> </a:t>
          </a:r>
          <a:r>
            <a:rPr lang="en-US" sz="4100" kern="1200" dirty="0" err="1" smtClean="0"/>
            <a:t>Pedagógico</a:t>
          </a:r>
          <a:endParaRPr lang="pt-PT" sz="4100" kern="1200" dirty="0"/>
        </a:p>
      </dsp:txBody>
      <dsp:txXfrm>
        <a:off x="1769364" y="97812"/>
        <a:ext cx="6460236" cy="1956253"/>
      </dsp:txXfrm>
    </dsp:sp>
    <dsp:sp modelId="{52F3750A-C599-41F8-8CF1-101AA43AE4C2}">
      <dsp:nvSpPr>
        <dsp:cNvPr id="0" name=""/>
        <dsp:cNvSpPr/>
      </dsp:nvSpPr>
      <dsp:spPr>
        <a:xfrm>
          <a:off x="1645920" y="2054065"/>
          <a:ext cx="65836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D1A4B-FEBD-4564-A4A2-09FC8B062052}">
      <dsp:nvSpPr>
        <dsp:cNvPr id="0" name=""/>
        <dsp:cNvSpPr/>
      </dsp:nvSpPr>
      <dsp:spPr>
        <a:xfrm>
          <a:off x="0" y="305"/>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D5867E-88D6-489A-B577-777C7EC6208B}">
      <dsp:nvSpPr>
        <dsp:cNvPr id="0" name=""/>
        <dsp:cNvSpPr/>
      </dsp:nvSpPr>
      <dsp:spPr>
        <a:xfrm>
          <a:off x="0" y="305"/>
          <a:ext cx="8229600" cy="50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pt-PT" sz="2400" kern="1200" dirty="0" smtClean="0"/>
            <a:t>1. Discordo totalmente / Nunca</a:t>
          </a:r>
          <a:endParaRPr lang="pt-PT" sz="2400" kern="1200" dirty="0"/>
        </a:p>
      </dsp:txBody>
      <dsp:txXfrm>
        <a:off x="0" y="305"/>
        <a:ext cx="8229600" cy="500485"/>
      </dsp:txXfrm>
    </dsp:sp>
    <dsp:sp modelId="{762524ED-5EFB-415E-87C2-82D0664B8409}">
      <dsp:nvSpPr>
        <dsp:cNvPr id="0" name=""/>
        <dsp:cNvSpPr/>
      </dsp:nvSpPr>
      <dsp:spPr>
        <a:xfrm>
          <a:off x="0" y="500791"/>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449FD9-04FD-4904-AD65-DD57D769229B}">
      <dsp:nvSpPr>
        <dsp:cNvPr id="0" name=""/>
        <dsp:cNvSpPr/>
      </dsp:nvSpPr>
      <dsp:spPr>
        <a:xfrm>
          <a:off x="0" y="500791"/>
          <a:ext cx="8229600" cy="50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pt-PT" sz="2400" kern="1200" dirty="0" smtClean="0"/>
            <a:t>2. Discordo / Quase nunca</a:t>
          </a:r>
          <a:endParaRPr lang="pt-PT" sz="2400" kern="1200" dirty="0"/>
        </a:p>
      </dsp:txBody>
      <dsp:txXfrm>
        <a:off x="0" y="500791"/>
        <a:ext cx="8229600" cy="500485"/>
      </dsp:txXfrm>
    </dsp:sp>
    <dsp:sp modelId="{CAFA1E0E-4334-4194-940D-DE419B506068}">
      <dsp:nvSpPr>
        <dsp:cNvPr id="0" name=""/>
        <dsp:cNvSpPr/>
      </dsp:nvSpPr>
      <dsp:spPr>
        <a:xfrm>
          <a:off x="0" y="1001277"/>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A2A1C-9485-4A28-BF68-215A592AC650}">
      <dsp:nvSpPr>
        <dsp:cNvPr id="0" name=""/>
        <dsp:cNvSpPr/>
      </dsp:nvSpPr>
      <dsp:spPr>
        <a:xfrm>
          <a:off x="0" y="1001277"/>
          <a:ext cx="8229600" cy="50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pt-PT" sz="2400" kern="1200" dirty="0" smtClean="0"/>
            <a:t>3. Não discordo, nem concordo / Às vezes</a:t>
          </a:r>
          <a:endParaRPr lang="pt-PT" sz="2400" kern="1200" dirty="0"/>
        </a:p>
      </dsp:txBody>
      <dsp:txXfrm>
        <a:off x="0" y="1001277"/>
        <a:ext cx="8229600" cy="500485"/>
      </dsp:txXfrm>
    </dsp:sp>
    <dsp:sp modelId="{C146A56D-39EA-41A7-BA56-3F98B4347380}">
      <dsp:nvSpPr>
        <dsp:cNvPr id="0" name=""/>
        <dsp:cNvSpPr/>
      </dsp:nvSpPr>
      <dsp:spPr>
        <a:xfrm>
          <a:off x="0" y="1501763"/>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2F1F2-F38E-43A2-9B90-AB9036399C25}">
      <dsp:nvSpPr>
        <dsp:cNvPr id="0" name=""/>
        <dsp:cNvSpPr/>
      </dsp:nvSpPr>
      <dsp:spPr>
        <a:xfrm>
          <a:off x="0" y="1501763"/>
          <a:ext cx="8229600" cy="50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pt-PT" sz="2400" kern="1200" dirty="0" smtClean="0"/>
            <a:t>4. Concordo / Quase sempre</a:t>
          </a:r>
          <a:endParaRPr lang="pt-PT" sz="2400" kern="1200" dirty="0"/>
        </a:p>
      </dsp:txBody>
      <dsp:txXfrm>
        <a:off x="0" y="1501763"/>
        <a:ext cx="8229600" cy="500485"/>
      </dsp:txXfrm>
    </dsp:sp>
    <dsp:sp modelId="{0560E229-F0EF-4D7C-86F9-63A2E34F725F}">
      <dsp:nvSpPr>
        <dsp:cNvPr id="0" name=""/>
        <dsp:cNvSpPr/>
      </dsp:nvSpPr>
      <dsp:spPr>
        <a:xfrm>
          <a:off x="0" y="2002249"/>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F996F-80C4-4F37-8375-A42179CF2367}">
      <dsp:nvSpPr>
        <dsp:cNvPr id="0" name=""/>
        <dsp:cNvSpPr/>
      </dsp:nvSpPr>
      <dsp:spPr>
        <a:xfrm>
          <a:off x="0" y="2002249"/>
          <a:ext cx="8229600" cy="50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pt-PT" sz="2400" kern="1200" dirty="0" smtClean="0"/>
            <a:t>5. Concordo totalmente / Sempre</a:t>
          </a:r>
          <a:endParaRPr lang="pt-PT" sz="2400" kern="1200" dirty="0"/>
        </a:p>
      </dsp:txBody>
      <dsp:txXfrm>
        <a:off x="0" y="2002249"/>
        <a:ext cx="8229600" cy="5004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A1F07-71E0-457A-B7CF-7D672E90F859}">
      <dsp:nvSpPr>
        <dsp:cNvPr id="0" name=""/>
        <dsp:cNvSpPr/>
      </dsp:nvSpPr>
      <dsp:spPr>
        <a:xfrm rot="5400000">
          <a:off x="346001" y="897591"/>
          <a:ext cx="1378104" cy="16791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2642DD-8940-4187-B2DB-75FD3DFD3B07}">
      <dsp:nvSpPr>
        <dsp:cNvPr id="0" name=""/>
        <dsp:cNvSpPr/>
      </dsp:nvSpPr>
      <dsp:spPr>
        <a:xfrm>
          <a:off x="651306" y="766"/>
          <a:ext cx="1865738" cy="11194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pt-PT" sz="3000" kern="1200" dirty="0" smtClean="0"/>
            <a:t>Alunos</a:t>
          </a:r>
          <a:endParaRPr lang="pt-PT" sz="3000" kern="1200" dirty="0"/>
        </a:p>
      </dsp:txBody>
      <dsp:txXfrm>
        <a:off x="684093" y="33553"/>
        <a:ext cx="1800164" cy="1053869"/>
      </dsp:txXfrm>
    </dsp:sp>
    <dsp:sp modelId="{BFFA03AA-CF32-4647-A0E8-1C1ACCE4E098}">
      <dsp:nvSpPr>
        <dsp:cNvPr id="0" name=""/>
        <dsp:cNvSpPr/>
      </dsp:nvSpPr>
      <dsp:spPr>
        <a:xfrm>
          <a:off x="651306" y="1400070"/>
          <a:ext cx="1865738" cy="11194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pt-PT" sz="3000" kern="1200" dirty="0" smtClean="0"/>
            <a:t>Docentes</a:t>
          </a:r>
          <a:endParaRPr lang="pt-PT" sz="3000" kern="1200" dirty="0"/>
        </a:p>
      </dsp:txBody>
      <dsp:txXfrm>
        <a:off x="684093" y="1432857"/>
        <a:ext cx="1800164" cy="10538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5210C-CAD8-4A3C-87DF-060B4041F201}">
      <dsp:nvSpPr>
        <dsp:cNvPr id="0" name=""/>
        <dsp:cNvSpPr/>
      </dsp:nvSpPr>
      <dsp:spPr>
        <a:xfrm>
          <a:off x="538" y="781195"/>
          <a:ext cx="1461959" cy="14619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pt-PT" sz="1700" kern="1200" dirty="0" smtClean="0"/>
            <a:t>Relatórios (acesso restrito)</a:t>
          </a:r>
          <a:endParaRPr lang="pt-PT" sz="1700" kern="1200" dirty="0"/>
        </a:p>
      </dsp:txBody>
      <dsp:txXfrm>
        <a:off x="214637" y="995292"/>
        <a:ext cx="1033761" cy="1033749"/>
      </dsp:txXfrm>
    </dsp:sp>
    <dsp:sp modelId="{B5E5D465-CD19-4853-A1CC-64228B38E8CE}">
      <dsp:nvSpPr>
        <dsp:cNvPr id="0" name=""/>
        <dsp:cNvSpPr/>
      </dsp:nvSpPr>
      <dsp:spPr>
        <a:xfrm rot="17393884">
          <a:off x="1165469" y="906916"/>
          <a:ext cx="1032205" cy="0"/>
        </a:xfrm>
        <a:custGeom>
          <a:avLst/>
          <a:gdLst/>
          <a:ahLst/>
          <a:cxnLst/>
          <a:rect l="0" t="0" r="0" b="0"/>
          <a:pathLst>
            <a:path>
              <a:moveTo>
                <a:pt x="0" y="0"/>
              </a:moveTo>
              <a:lnTo>
                <a:pt x="1032205"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3BC0C-4B0E-47E6-8256-80D0B41DACEE}">
      <dsp:nvSpPr>
        <dsp:cNvPr id="0" name=""/>
        <dsp:cNvSpPr/>
      </dsp:nvSpPr>
      <dsp:spPr>
        <a:xfrm>
          <a:off x="1857226" y="421625"/>
          <a:ext cx="170882"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A817FC-055E-4498-B2DF-9476DC1CF360}">
      <dsp:nvSpPr>
        <dsp:cNvPr id="0" name=""/>
        <dsp:cNvSpPr/>
      </dsp:nvSpPr>
      <dsp:spPr>
        <a:xfrm>
          <a:off x="2028109" y="58112"/>
          <a:ext cx="1211712" cy="7270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pt-PT" sz="1200" kern="1200" dirty="0" smtClean="0"/>
            <a:t>Escola /</a:t>
          </a:r>
        </a:p>
        <a:p>
          <a:pPr lvl="0" algn="ctr" defTabSz="533400" rtl="0">
            <a:lnSpc>
              <a:spcPct val="90000"/>
            </a:lnSpc>
            <a:spcBef>
              <a:spcPct val="0"/>
            </a:spcBef>
            <a:spcAft>
              <a:spcPct val="35000"/>
            </a:spcAft>
          </a:pPr>
          <a:r>
            <a:rPr lang="pt-PT" sz="1200" kern="1200" dirty="0" smtClean="0"/>
            <a:t>Agrupamento</a:t>
          </a:r>
          <a:endParaRPr lang="pt-PT" sz="1200" kern="1200" dirty="0"/>
        </a:p>
      </dsp:txBody>
      <dsp:txXfrm>
        <a:off x="2028109" y="58112"/>
        <a:ext cx="1211712" cy="727027"/>
      </dsp:txXfrm>
    </dsp:sp>
    <dsp:sp modelId="{B3786F09-9B73-49B7-A986-57B4234AEF8E}">
      <dsp:nvSpPr>
        <dsp:cNvPr id="0" name=""/>
        <dsp:cNvSpPr/>
      </dsp:nvSpPr>
      <dsp:spPr>
        <a:xfrm rot="19041445">
          <a:off x="1442779" y="1310417"/>
          <a:ext cx="477585" cy="0"/>
        </a:xfrm>
        <a:custGeom>
          <a:avLst/>
          <a:gdLst/>
          <a:ahLst/>
          <a:cxnLst/>
          <a:rect l="0" t="0" r="0" b="0"/>
          <a:pathLst>
            <a:path>
              <a:moveTo>
                <a:pt x="0" y="0"/>
              </a:moveTo>
              <a:lnTo>
                <a:pt x="477585"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A9C44-4ED0-4857-86D3-F9946C746F47}">
      <dsp:nvSpPr>
        <dsp:cNvPr id="0" name=""/>
        <dsp:cNvSpPr/>
      </dsp:nvSpPr>
      <dsp:spPr>
        <a:xfrm>
          <a:off x="1857226" y="1148653"/>
          <a:ext cx="170882"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2E96A8-C743-4AD7-BCC0-DFCCC3E88B2D}">
      <dsp:nvSpPr>
        <dsp:cNvPr id="0" name=""/>
        <dsp:cNvSpPr/>
      </dsp:nvSpPr>
      <dsp:spPr>
        <a:xfrm>
          <a:off x="2028109" y="785139"/>
          <a:ext cx="1211712" cy="7270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pt-PT" sz="1200" kern="1200" dirty="0" smtClean="0"/>
            <a:t>Departamento</a:t>
          </a:r>
          <a:endParaRPr lang="pt-PT" sz="1200" kern="1200" dirty="0"/>
        </a:p>
      </dsp:txBody>
      <dsp:txXfrm>
        <a:off x="2028109" y="785139"/>
        <a:ext cx="1211712" cy="727027"/>
      </dsp:txXfrm>
    </dsp:sp>
    <dsp:sp modelId="{7FA090B9-CD23-4486-8B1F-5E91015605D1}">
      <dsp:nvSpPr>
        <dsp:cNvPr id="0" name=""/>
        <dsp:cNvSpPr/>
      </dsp:nvSpPr>
      <dsp:spPr>
        <a:xfrm rot="2558555">
          <a:off x="1442779" y="1713917"/>
          <a:ext cx="477585" cy="0"/>
        </a:xfrm>
        <a:custGeom>
          <a:avLst/>
          <a:gdLst/>
          <a:ahLst/>
          <a:cxnLst/>
          <a:rect l="0" t="0" r="0" b="0"/>
          <a:pathLst>
            <a:path>
              <a:moveTo>
                <a:pt x="0" y="0"/>
              </a:moveTo>
              <a:lnTo>
                <a:pt x="477585"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536ED-C4FC-4C22-AD3C-06E6768B867A}">
      <dsp:nvSpPr>
        <dsp:cNvPr id="0" name=""/>
        <dsp:cNvSpPr/>
      </dsp:nvSpPr>
      <dsp:spPr>
        <a:xfrm>
          <a:off x="1857226" y="1875681"/>
          <a:ext cx="170882"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9B1B7-68F0-45CC-A022-445D895E8C4D}">
      <dsp:nvSpPr>
        <dsp:cNvPr id="0" name=""/>
        <dsp:cNvSpPr/>
      </dsp:nvSpPr>
      <dsp:spPr>
        <a:xfrm>
          <a:off x="2028109" y="1512167"/>
          <a:ext cx="1211712" cy="7270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pt-PT" sz="1200" kern="1200" dirty="0" smtClean="0"/>
            <a:t>Grupo Disciplinar</a:t>
          </a:r>
          <a:endParaRPr lang="pt-PT" sz="1200" kern="1200" dirty="0"/>
        </a:p>
      </dsp:txBody>
      <dsp:txXfrm>
        <a:off x="2028109" y="1512167"/>
        <a:ext cx="1211712" cy="727027"/>
      </dsp:txXfrm>
    </dsp:sp>
    <dsp:sp modelId="{7BD94151-F7AA-4568-87A1-700ABE344215}">
      <dsp:nvSpPr>
        <dsp:cNvPr id="0" name=""/>
        <dsp:cNvSpPr/>
      </dsp:nvSpPr>
      <dsp:spPr>
        <a:xfrm rot="4206116">
          <a:off x="1165469" y="2117418"/>
          <a:ext cx="1032205" cy="0"/>
        </a:xfrm>
        <a:custGeom>
          <a:avLst/>
          <a:gdLst/>
          <a:ahLst/>
          <a:cxnLst/>
          <a:rect l="0" t="0" r="0" b="0"/>
          <a:pathLst>
            <a:path>
              <a:moveTo>
                <a:pt x="0" y="0"/>
              </a:moveTo>
              <a:lnTo>
                <a:pt x="1032205"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3FCEB-0E16-4E15-8AF8-7DF1FC2EB13D}">
      <dsp:nvSpPr>
        <dsp:cNvPr id="0" name=""/>
        <dsp:cNvSpPr/>
      </dsp:nvSpPr>
      <dsp:spPr>
        <a:xfrm>
          <a:off x="1857226" y="2602709"/>
          <a:ext cx="170882"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8A685-AD4E-4944-A001-63CF015B1BB7}">
      <dsp:nvSpPr>
        <dsp:cNvPr id="0" name=""/>
        <dsp:cNvSpPr/>
      </dsp:nvSpPr>
      <dsp:spPr>
        <a:xfrm>
          <a:off x="2028109" y="2239195"/>
          <a:ext cx="1211712" cy="7270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pt-PT" sz="1200" kern="1200" dirty="0" smtClean="0"/>
            <a:t>Professor</a:t>
          </a:r>
          <a:endParaRPr lang="pt-PT" sz="1200" kern="1200" dirty="0"/>
        </a:p>
      </dsp:txBody>
      <dsp:txXfrm>
        <a:off x="2028109" y="2239195"/>
        <a:ext cx="1211712" cy="7270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E881B-1784-4374-B193-507CE3CF2519}">
      <dsp:nvSpPr>
        <dsp:cNvPr id="0" name=""/>
        <dsp:cNvSpPr/>
      </dsp:nvSpPr>
      <dsp:spPr>
        <a:xfrm>
          <a:off x="1054" y="324017"/>
          <a:ext cx="1654074" cy="4135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pt-PT" sz="2500" kern="1200" dirty="0" smtClean="0"/>
            <a:t>Melhoria</a:t>
          </a:r>
          <a:endParaRPr lang="pt-PT" sz="2500" kern="1200" dirty="0"/>
        </a:p>
      </dsp:txBody>
      <dsp:txXfrm>
        <a:off x="13166" y="336129"/>
        <a:ext cx="1629850" cy="389294"/>
      </dsp:txXfrm>
    </dsp:sp>
    <dsp:sp modelId="{D9B69DF6-7D10-4699-9BCC-C49DC4651F8E}">
      <dsp:nvSpPr>
        <dsp:cNvPr id="0" name=""/>
        <dsp:cNvSpPr/>
      </dsp:nvSpPr>
      <dsp:spPr>
        <a:xfrm rot="5400000">
          <a:off x="791909" y="773719"/>
          <a:ext cx="72365" cy="7236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0A628B-8D63-4663-B48C-21CBFAD42CEE}">
      <dsp:nvSpPr>
        <dsp:cNvPr id="0" name=""/>
        <dsp:cNvSpPr/>
      </dsp:nvSpPr>
      <dsp:spPr>
        <a:xfrm>
          <a:off x="1054" y="882267"/>
          <a:ext cx="1654074" cy="413518"/>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pt-PT" sz="1300" kern="1200" dirty="0" smtClean="0"/>
            <a:t>Planos de Formação</a:t>
          </a:r>
          <a:endParaRPr lang="pt-PT" sz="1300" kern="1200" dirty="0"/>
        </a:p>
      </dsp:txBody>
      <dsp:txXfrm>
        <a:off x="13166" y="894379"/>
        <a:ext cx="1629850" cy="389294"/>
      </dsp:txXfrm>
    </dsp:sp>
    <dsp:sp modelId="{F3F870C3-48F8-4187-AC0D-61910A77F97A}">
      <dsp:nvSpPr>
        <dsp:cNvPr id="0" name=""/>
        <dsp:cNvSpPr/>
      </dsp:nvSpPr>
      <dsp:spPr>
        <a:xfrm rot="5400000">
          <a:off x="791909" y="1331969"/>
          <a:ext cx="72365" cy="7236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A5BA61-C481-4B5E-9CEF-D2F2D6F24791}">
      <dsp:nvSpPr>
        <dsp:cNvPr id="0" name=""/>
        <dsp:cNvSpPr/>
      </dsp:nvSpPr>
      <dsp:spPr>
        <a:xfrm>
          <a:off x="1054" y="1440517"/>
          <a:ext cx="1654074" cy="413518"/>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pt-PT" sz="1300" kern="1200" dirty="0" smtClean="0"/>
            <a:t>Reflexão sobre as práticas</a:t>
          </a:r>
          <a:endParaRPr lang="pt-PT" sz="1300" kern="1200" dirty="0"/>
        </a:p>
      </dsp:txBody>
      <dsp:txXfrm>
        <a:off x="13166" y="1452629"/>
        <a:ext cx="1629850" cy="389294"/>
      </dsp:txXfrm>
    </dsp:sp>
    <dsp:sp modelId="{06BF8D95-5FFB-4AC0-8DE6-3740009B5352}">
      <dsp:nvSpPr>
        <dsp:cNvPr id="0" name=""/>
        <dsp:cNvSpPr/>
      </dsp:nvSpPr>
      <dsp:spPr>
        <a:xfrm rot="5400000">
          <a:off x="791909" y="1890219"/>
          <a:ext cx="72365" cy="7236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993E75-B4DA-4C8C-AC27-91EF2BE4CA14}">
      <dsp:nvSpPr>
        <dsp:cNvPr id="0" name=""/>
        <dsp:cNvSpPr/>
      </dsp:nvSpPr>
      <dsp:spPr>
        <a:xfrm>
          <a:off x="1054" y="1998767"/>
          <a:ext cx="1654074" cy="413518"/>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pt-PT" sz="1300" kern="1200" dirty="0" smtClean="0"/>
            <a:t>Autorregulação</a:t>
          </a:r>
          <a:endParaRPr lang="pt-PT" sz="1300" kern="1200" dirty="0"/>
        </a:p>
      </dsp:txBody>
      <dsp:txXfrm>
        <a:off x="13166" y="2010879"/>
        <a:ext cx="1629850" cy="3892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1BDF4-A393-44B0-A592-E56D2F9C8D26}">
      <dsp:nvSpPr>
        <dsp:cNvPr id="0" name=""/>
        <dsp:cNvSpPr/>
      </dsp:nvSpPr>
      <dsp:spPr>
        <a:xfrm>
          <a:off x="2711811" y="227706"/>
          <a:ext cx="3433361" cy="412619"/>
        </a:xfrm>
        <a:prstGeom prst="roundRect">
          <a:avLst>
            <a:gd name="adj" fmla="val 10000"/>
          </a:avLst>
        </a:prstGeom>
        <a:gradFill rotWithShape="1">
          <a:gsLst>
            <a:gs pos="0">
              <a:schemeClr val="accent3">
                <a:tint val="43000"/>
                <a:satMod val="165000"/>
              </a:schemeClr>
            </a:gs>
            <a:gs pos="55000">
              <a:schemeClr val="accent3">
                <a:tint val="83000"/>
                <a:satMod val="155000"/>
              </a:schemeClr>
            </a:gs>
            <a:gs pos="100000">
              <a:schemeClr val="accent3">
                <a:shade val="85000"/>
              </a:schemeClr>
            </a:gs>
          </a:gsLst>
          <a:path path="circle">
            <a:fillToRect l="100000" r="280000" b="280000"/>
          </a:path>
        </a:gradFill>
        <a:ln w="4444" cap="flat" cmpd="sng" algn="ctr">
          <a:solidFill>
            <a:schemeClr val="accent3"/>
          </a:solidFill>
          <a:prstDash val="solid"/>
        </a:ln>
        <a:effectLst>
          <a:outerShdw blurRad="50800" dist="25400" dir="5400000" rotWithShape="0">
            <a:srgbClr val="000000">
              <a:alpha val="4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b="1" kern="1200" dirty="0" smtClean="0">
              <a:solidFill>
                <a:schemeClr val="tx1"/>
              </a:solidFill>
            </a:rPr>
            <a:t>Inquirição</a:t>
          </a:r>
          <a:endParaRPr lang="pt-PT" sz="1400" b="1" kern="1200" dirty="0">
            <a:solidFill>
              <a:schemeClr val="tx1"/>
            </a:solidFill>
          </a:endParaRPr>
        </a:p>
      </dsp:txBody>
      <dsp:txXfrm>
        <a:off x="2723896" y="239791"/>
        <a:ext cx="3409191" cy="388449"/>
      </dsp:txXfrm>
    </dsp:sp>
    <dsp:sp modelId="{F2E7215C-6EBD-4176-B4DF-19BDCE15BF11}">
      <dsp:nvSpPr>
        <dsp:cNvPr id="0" name=""/>
        <dsp:cNvSpPr/>
      </dsp:nvSpPr>
      <dsp:spPr>
        <a:xfrm>
          <a:off x="2148726" y="640326"/>
          <a:ext cx="2279765" cy="233822"/>
        </a:xfrm>
        <a:custGeom>
          <a:avLst/>
          <a:gdLst/>
          <a:ahLst/>
          <a:cxnLst/>
          <a:rect l="0" t="0" r="0" b="0"/>
          <a:pathLst>
            <a:path>
              <a:moveTo>
                <a:pt x="2279765" y="0"/>
              </a:moveTo>
              <a:lnTo>
                <a:pt x="2279765" y="116911"/>
              </a:lnTo>
              <a:lnTo>
                <a:pt x="0" y="116911"/>
              </a:lnTo>
              <a:lnTo>
                <a:pt x="0" y="233822"/>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94ED28-5DBA-49C3-A8D8-B0F517B6C864}">
      <dsp:nvSpPr>
        <dsp:cNvPr id="0" name=""/>
        <dsp:cNvSpPr/>
      </dsp:nvSpPr>
      <dsp:spPr>
        <a:xfrm>
          <a:off x="432046" y="874148"/>
          <a:ext cx="3433361" cy="412619"/>
        </a:xfrm>
        <a:prstGeom prst="roundRect">
          <a:avLst>
            <a:gd name="adj" fmla="val 10000"/>
          </a:avLst>
        </a:prstGeom>
        <a:solidFill>
          <a:schemeClr val="accent2"/>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b="1" kern="1200" dirty="0" smtClean="0">
              <a:solidFill>
                <a:schemeClr val="bg1"/>
              </a:solidFill>
            </a:rPr>
            <a:t>Alunos</a:t>
          </a:r>
          <a:endParaRPr lang="pt-PT" sz="1400" b="1" kern="1200" dirty="0">
            <a:solidFill>
              <a:schemeClr val="bg1"/>
            </a:solidFill>
          </a:endParaRPr>
        </a:p>
      </dsp:txBody>
      <dsp:txXfrm>
        <a:off x="444131" y="886233"/>
        <a:ext cx="3409191" cy="388449"/>
      </dsp:txXfrm>
    </dsp:sp>
    <dsp:sp modelId="{16C7927B-5797-4099-BB43-D6425F181E52}">
      <dsp:nvSpPr>
        <dsp:cNvPr id="0" name=""/>
        <dsp:cNvSpPr/>
      </dsp:nvSpPr>
      <dsp:spPr>
        <a:xfrm>
          <a:off x="2103006" y="1286768"/>
          <a:ext cx="91440" cy="233822"/>
        </a:xfrm>
        <a:custGeom>
          <a:avLst/>
          <a:gdLst/>
          <a:ahLst/>
          <a:cxnLst/>
          <a:rect l="0" t="0" r="0" b="0"/>
          <a:pathLst>
            <a:path>
              <a:moveTo>
                <a:pt x="45720" y="0"/>
              </a:moveTo>
              <a:lnTo>
                <a:pt x="45720"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532A0-B3E2-4DD5-BC34-5781F3035D79}">
      <dsp:nvSpPr>
        <dsp:cNvPr id="0" name=""/>
        <dsp:cNvSpPr/>
      </dsp:nvSpPr>
      <dsp:spPr>
        <a:xfrm>
          <a:off x="432046" y="1520590"/>
          <a:ext cx="3433361" cy="412619"/>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b="1" kern="1200" dirty="0" smtClean="0">
              <a:solidFill>
                <a:schemeClr val="tx1"/>
              </a:solidFill>
            </a:rPr>
            <a:t>Perceções</a:t>
          </a:r>
          <a:endParaRPr lang="pt-PT" sz="1400" b="1" kern="1200" dirty="0">
            <a:solidFill>
              <a:schemeClr val="tx1"/>
            </a:solidFill>
          </a:endParaRPr>
        </a:p>
      </dsp:txBody>
      <dsp:txXfrm>
        <a:off x="444131" y="1532675"/>
        <a:ext cx="3409191" cy="388449"/>
      </dsp:txXfrm>
    </dsp:sp>
    <dsp:sp modelId="{3086476D-D6ED-472C-837F-16846BA2D6B6}">
      <dsp:nvSpPr>
        <dsp:cNvPr id="0" name=""/>
        <dsp:cNvSpPr/>
      </dsp:nvSpPr>
      <dsp:spPr>
        <a:xfrm>
          <a:off x="2103006" y="1933210"/>
          <a:ext cx="91440" cy="233822"/>
        </a:xfrm>
        <a:custGeom>
          <a:avLst/>
          <a:gdLst/>
          <a:ahLst/>
          <a:cxnLst/>
          <a:rect l="0" t="0" r="0" b="0"/>
          <a:pathLst>
            <a:path>
              <a:moveTo>
                <a:pt x="45720" y="0"/>
              </a:moveTo>
              <a:lnTo>
                <a:pt x="45720"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4127F-7C3C-4894-B9B8-821DABE13D10}">
      <dsp:nvSpPr>
        <dsp:cNvPr id="0" name=""/>
        <dsp:cNvSpPr/>
      </dsp:nvSpPr>
      <dsp:spPr>
        <a:xfrm>
          <a:off x="432046" y="2167032"/>
          <a:ext cx="3433361" cy="749294"/>
        </a:xfrm>
        <a:prstGeom prst="roundRect">
          <a:avLst>
            <a:gd name="adj" fmla="val 10000"/>
          </a:avLst>
        </a:prstGeom>
        <a:solidFill>
          <a:schemeClr val="accent2"/>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b="1" kern="1200" dirty="0" smtClean="0">
              <a:solidFill>
                <a:schemeClr val="bg1"/>
              </a:solidFill>
            </a:rPr>
            <a:t>Relatório Relativo aos Alunos (por Dimensão/Indicador)</a:t>
          </a:r>
          <a:endParaRPr lang="pt-PT" sz="1400" b="1" kern="1200" dirty="0">
            <a:solidFill>
              <a:schemeClr val="bg1"/>
            </a:solidFill>
          </a:endParaRPr>
        </a:p>
      </dsp:txBody>
      <dsp:txXfrm>
        <a:off x="453992" y="2188978"/>
        <a:ext cx="3389469" cy="705402"/>
      </dsp:txXfrm>
    </dsp:sp>
    <dsp:sp modelId="{117ED0B5-723C-42D0-8DAE-F57793C1EAC3}">
      <dsp:nvSpPr>
        <dsp:cNvPr id="0" name=""/>
        <dsp:cNvSpPr/>
      </dsp:nvSpPr>
      <dsp:spPr>
        <a:xfrm>
          <a:off x="438902" y="2916327"/>
          <a:ext cx="1709823" cy="233822"/>
        </a:xfrm>
        <a:custGeom>
          <a:avLst/>
          <a:gdLst/>
          <a:ahLst/>
          <a:cxnLst/>
          <a:rect l="0" t="0" r="0" b="0"/>
          <a:pathLst>
            <a:path>
              <a:moveTo>
                <a:pt x="1709823" y="0"/>
              </a:moveTo>
              <a:lnTo>
                <a:pt x="1709823" y="116911"/>
              </a:lnTo>
              <a:lnTo>
                <a:pt x="0" y="116911"/>
              </a:lnTo>
              <a:lnTo>
                <a:pt x="0"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752B8D-E323-4846-8F0F-88A23C9F0CE0}">
      <dsp:nvSpPr>
        <dsp:cNvPr id="0" name=""/>
        <dsp:cNvSpPr/>
      </dsp:nvSpPr>
      <dsp:spPr>
        <a:xfrm>
          <a:off x="486" y="3150149"/>
          <a:ext cx="876832" cy="94262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solidFill>
                <a:schemeClr val="tx1"/>
              </a:solidFill>
            </a:rPr>
            <a:t>Escola / Agrup.</a:t>
          </a:r>
          <a:endParaRPr lang="pt-PT" sz="1200" kern="1200" dirty="0">
            <a:solidFill>
              <a:schemeClr val="tx1"/>
            </a:solidFill>
          </a:endParaRPr>
        </a:p>
      </dsp:txBody>
      <dsp:txXfrm>
        <a:off x="26168" y="3175831"/>
        <a:ext cx="825468" cy="891260"/>
      </dsp:txXfrm>
    </dsp:sp>
    <dsp:sp modelId="{5F329967-7B2B-4153-A453-1375E921A876}">
      <dsp:nvSpPr>
        <dsp:cNvPr id="0" name=""/>
        <dsp:cNvSpPr/>
      </dsp:nvSpPr>
      <dsp:spPr>
        <a:xfrm>
          <a:off x="1578785" y="2916327"/>
          <a:ext cx="569941" cy="233822"/>
        </a:xfrm>
        <a:custGeom>
          <a:avLst/>
          <a:gdLst/>
          <a:ahLst/>
          <a:cxnLst/>
          <a:rect l="0" t="0" r="0" b="0"/>
          <a:pathLst>
            <a:path>
              <a:moveTo>
                <a:pt x="569941" y="0"/>
              </a:moveTo>
              <a:lnTo>
                <a:pt x="569941" y="116911"/>
              </a:lnTo>
              <a:lnTo>
                <a:pt x="0" y="116911"/>
              </a:lnTo>
              <a:lnTo>
                <a:pt x="0"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CBF38-7C91-489E-B321-173333670B30}">
      <dsp:nvSpPr>
        <dsp:cNvPr id="0" name=""/>
        <dsp:cNvSpPr/>
      </dsp:nvSpPr>
      <dsp:spPr>
        <a:xfrm>
          <a:off x="1140369" y="3150149"/>
          <a:ext cx="876832" cy="94262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solidFill>
                <a:schemeClr val="tx1"/>
              </a:solidFill>
            </a:rPr>
            <a:t>Depart.</a:t>
          </a:r>
          <a:endParaRPr lang="pt-PT" sz="1200" kern="1200" dirty="0">
            <a:solidFill>
              <a:schemeClr val="tx1"/>
            </a:solidFill>
          </a:endParaRPr>
        </a:p>
      </dsp:txBody>
      <dsp:txXfrm>
        <a:off x="1166051" y="3175831"/>
        <a:ext cx="825468" cy="891260"/>
      </dsp:txXfrm>
    </dsp:sp>
    <dsp:sp modelId="{0921BB4F-FDB9-4DD6-8E25-1FB4F32D0258}">
      <dsp:nvSpPr>
        <dsp:cNvPr id="0" name=""/>
        <dsp:cNvSpPr/>
      </dsp:nvSpPr>
      <dsp:spPr>
        <a:xfrm>
          <a:off x="2148726" y="2916327"/>
          <a:ext cx="569941" cy="233822"/>
        </a:xfrm>
        <a:custGeom>
          <a:avLst/>
          <a:gdLst/>
          <a:ahLst/>
          <a:cxnLst/>
          <a:rect l="0" t="0" r="0" b="0"/>
          <a:pathLst>
            <a:path>
              <a:moveTo>
                <a:pt x="0" y="0"/>
              </a:moveTo>
              <a:lnTo>
                <a:pt x="0" y="116911"/>
              </a:lnTo>
              <a:lnTo>
                <a:pt x="569941" y="116911"/>
              </a:lnTo>
              <a:lnTo>
                <a:pt x="569941"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9FAC9-E560-4AED-B1F7-4CB48273D55E}">
      <dsp:nvSpPr>
        <dsp:cNvPr id="0" name=""/>
        <dsp:cNvSpPr/>
      </dsp:nvSpPr>
      <dsp:spPr>
        <a:xfrm>
          <a:off x="2280251" y="3150149"/>
          <a:ext cx="876832" cy="94262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solidFill>
                <a:schemeClr val="tx1"/>
              </a:solidFill>
            </a:rPr>
            <a:t>Grupo</a:t>
          </a:r>
          <a:endParaRPr lang="pt-PT" sz="1200" kern="1200" dirty="0">
            <a:solidFill>
              <a:schemeClr val="tx1"/>
            </a:solidFill>
          </a:endParaRPr>
        </a:p>
      </dsp:txBody>
      <dsp:txXfrm>
        <a:off x="2305933" y="3175831"/>
        <a:ext cx="825468" cy="891260"/>
      </dsp:txXfrm>
    </dsp:sp>
    <dsp:sp modelId="{0D6BE5FA-9753-4FCF-99B8-795518001F15}">
      <dsp:nvSpPr>
        <dsp:cNvPr id="0" name=""/>
        <dsp:cNvSpPr/>
      </dsp:nvSpPr>
      <dsp:spPr>
        <a:xfrm>
          <a:off x="2148726" y="2916327"/>
          <a:ext cx="1709823" cy="233822"/>
        </a:xfrm>
        <a:custGeom>
          <a:avLst/>
          <a:gdLst/>
          <a:ahLst/>
          <a:cxnLst/>
          <a:rect l="0" t="0" r="0" b="0"/>
          <a:pathLst>
            <a:path>
              <a:moveTo>
                <a:pt x="0" y="0"/>
              </a:moveTo>
              <a:lnTo>
                <a:pt x="0" y="116911"/>
              </a:lnTo>
              <a:lnTo>
                <a:pt x="1709823" y="116911"/>
              </a:lnTo>
              <a:lnTo>
                <a:pt x="1709823"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5E71E-BC47-4B45-A58E-3187D1640644}">
      <dsp:nvSpPr>
        <dsp:cNvPr id="0" name=""/>
        <dsp:cNvSpPr/>
      </dsp:nvSpPr>
      <dsp:spPr>
        <a:xfrm>
          <a:off x="3420134" y="3150149"/>
          <a:ext cx="876832" cy="94262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solidFill>
                <a:schemeClr val="tx1"/>
              </a:solidFill>
            </a:rPr>
            <a:t>Disciplina</a:t>
          </a:r>
          <a:endParaRPr lang="pt-PT" sz="1200" kern="1200" dirty="0">
            <a:solidFill>
              <a:schemeClr val="tx1"/>
            </a:solidFill>
          </a:endParaRPr>
        </a:p>
      </dsp:txBody>
      <dsp:txXfrm>
        <a:off x="3445816" y="3175831"/>
        <a:ext cx="825468" cy="891260"/>
      </dsp:txXfrm>
    </dsp:sp>
    <dsp:sp modelId="{B8C58588-AC6C-4041-BFEB-AB270CA5BEEE}">
      <dsp:nvSpPr>
        <dsp:cNvPr id="0" name=""/>
        <dsp:cNvSpPr/>
      </dsp:nvSpPr>
      <dsp:spPr>
        <a:xfrm>
          <a:off x="4428492" y="640326"/>
          <a:ext cx="2279765" cy="233822"/>
        </a:xfrm>
        <a:custGeom>
          <a:avLst/>
          <a:gdLst/>
          <a:ahLst/>
          <a:cxnLst/>
          <a:rect l="0" t="0" r="0" b="0"/>
          <a:pathLst>
            <a:path>
              <a:moveTo>
                <a:pt x="0" y="0"/>
              </a:moveTo>
              <a:lnTo>
                <a:pt x="0" y="116911"/>
              </a:lnTo>
              <a:lnTo>
                <a:pt x="2279765" y="116911"/>
              </a:lnTo>
              <a:lnTo>
                <a:pt x="2279765" y="233822"/>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44DF8-5C1E-4D9A-82D8-415B4E597EDD}">
      <dsp:nvSpPr>
        <dsp:cNvPr id="0" name=""/>
        <dsp:cNvSpPr/>
      </dsp:nvSpPr>
      <dsp:spPr>
        <a:xfrm>
          <a:off x="4991576" y="874148"/>
          <a:ext cx="3433361" cy="412619"/>
        </a:xfrm>
        <a:prstGeom prst="roundRect">
          <a:avLst>
            <a:gd name="adj" fmla="val 10000"/>
          </a:avLst>
        </a:prstGeom>
        <a:solidFill>
          <a:schemeClr val="tx2"/>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b="1" kern="1200" dirty="0" smtClean="0">
              <a:solidFill>
                <a:schemeClr val="bg1"/>
              </a:solidFill>
            </a:rPr>
            <a:t>Professores</a:t>
          </a:r>
          <a:endParaRPr lang="pt-PT" sz="1400" b="1" kern="1200" dirty="0">
            <a:solidFill>
              <a:schemeClr val="bg1"/>
            </a:solidFill>
          </a:endParaRPr>
        </a:p>
      </dsp:txBody>
      <dsp:txXfrm>
        <a:off x="5003661" y="886233"/>
        <a:ext cx="3409191" cy="388449"/>
      </dsp:txXfrm>
    </dsp:sp>
    <dsp:sp modelId="{C359AAF2-B4A8-465E-8A92-EF0DD7470631}">
      <dsp:nvSpPr>
        <dsp:cNvPr id="0" name=""/>
        <dsp:cNvSpPr/>
      </dsp:nvSpPr>
      <dsp:spPr>
        <a:xfrm>
          <a:off x="6662537" y="1286768"/>
          <a:ext cx="91440" cy="233822"/>
        </a:xfrm>
        <a:custGeom>
          <a:avLst/>
          <a:gdLst/>
          <a:ahLst/>
          <a:cxnLst/>
          <a:rect l="0" t="0" r="0" b="0"/>
          <a:pathLst>
            <a:path>
              <a:moveTo>
                <a:pt x="45720" y="0"/>
              </a:moveTo>
              <a:lnTo>
                <a:pt x="45720"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563E3F-E963-4A51-AC9C-D1E3D24F79DD}">
      <dsp:nvSpPr>
        <dsp:cNvPr id="0" name=""/>
        <dsp:cNvSpPr/>
      </dsp:nvSpPr>
      <dsp:spPr>
        <a:xfrm>
          <a:off x="4991576" y="1520590"/>
          <a:ext cx="3433361" cy="412619"/>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b="1" kern="1200" dirty="0" smtClean="0">
              <a:solidFill>
                <a:schemeClr val="tx1"/>
              </a:solidFill>
            </a:rPr>
            <a:t>Autoavaliação</a:t>
          </a:r>
          <a:endParaRPr lang="pt-PT" sz="1400" b="1" kern="1200" dirty="0">
            <a:solidFill>
              <a:schemeClr val="tx1"/>
            </a:solidFill>
          </a:endParaRPr>
        </a:p>
      </dsp:txBody>
      <dsp:txXfrm>
        <a:off x="5003661" y="1532675"/>
        <a:ext cx="3409191" cy="388449"/>
      </dsp:txXfrm>
    </dsp:sp>
    <dsp:sp modelId="{AE135612-A8A1-41D8-B24D-371FCB97DFBE}">
      <dsp:nvSpPr>
        <dsp:cNvPr id="0" name=""/>
        <dsp:cNvSpPr/>
      </dsp:nvSpPr>
      <dsp:spPr>
        <a:xfrm>
          <a:off x="6662537" y="1933210"/>
          <a:ext cx="91440" cy="233822"/>
        </a:xfrm>
        <a:custGeom>
          <a:avLst/>
          <a:gdLst/>
          <a:ahLst/>
          <a:cxnLst/>
          <a:rect l="0" t="0" r="0" b="0"/>
          <a:pathLst>
            <a:path>
              <a:moveTo>
                <a:pt x="45720" y="0"/>
              </a:moveTo>
              <a:lnTo>
                <a:pt x="45720"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D383C-623D-4A5F-BF42-89CDF136AAD9}">
      <dsp:nvSpPr>
        <dsp:cNvPr id="0" name=""/>
        <dsp:cNvSpPr/>
      </dsp:nvSpPr>
      <dsp:spPr>
        <a:xfrm>
          <a:off x="4991576" y="2167032"/>
          <a:ext cx="3433361" cy="749294"/>
        </a:xfrm>
        <a:prstGeom prst="roundRect">
          <a:avLst>
            <a:gd name="adj" fmla="val 10000"/>
          </a:avLst>
        </a:prstGeom>
        <a:solidFill>
          <a:schemeClr val="tx2"/>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b="1" kern="1200" dirty="0" smtClean="0">
              <a:solidFill>
                <a:schemeClr val="bg1"/>
              </a:solidFill>
            </a:rPr>
            <a:t>Relatório de Autoavaliação (por Dimensão/Indicador)</a:t>
          </a:r>
          <a:endParaRPr lang="pt-PT" sz="1400" b="1" kern="1200" dirty="0">
            <a:solidFill>
              <a:schemeClr val="bg1"/>
            </a:solidFill>
          </a:endParaRPr>
        </a:p>
      </dsp:txBody>
      <dsp:txXfrm>
        <a:off x="5013522" y="2188978"/>
        <a:ext cx="3389469" cy="705402"/>
      </dsp:txXfrm>
    </dsp:sp>
    <dsp:sp modelId="{CEDE95EC-991A-4BE6-8F23-B1A80884FA61}">
      <dsp:nvSpPr>
        <dsp:cNvPr id="0" name=""/>
        <dsp:cNvSpPr/>
      </dsp:nvSpPr>
      <dsp:spPr>
        <a:xfrm>
          <a:off x="4998433" y="2916327"/>
          <a:ext cx="1709823" cy="233822"/>
        </a:xfrm>
        <a:custGeom>
          <a:avLst/>
          <a:gdLst/>
          <a:ahLst/>
          <a:cxnLst/>
          <a:rect l="0" t="0" r="0" b="0"/>
          <a:pathLst>
            <a:path>
              <a:moveTo>
                <a:pt x="1709823" y="0"/>
              </a:moveTo>
              <a:lnTo>
                <a:pt x="1709823" y="116911"/>
              </a:lnTo>
              <a:lnTo>
                <a:pt x="0" y="116911"/>
              </a:lnTo>
              <a:lnTo>
                <a:pt x="0"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F6359-547F-405C-B997-EB71F9B9E87F}">
      <dsp:nvSpPr>
        <dsp:cNvPr id="0" name=""/>
        <dsp:cNvSpPr/>
      </dsp:nvSpPr>
      <dsp:spPr>
        <a:xfrm>
          <a:off x="4560016" y="3150149"/>
          <a:ext cx="876832" cy="94262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solidFill>
                <a:schemeClr val="tx1"/>
              </a:solidFill>
            </a:rPr>
            <a:t>Escola / Agrup.</a:t>
          </a:r>
          <a:endParaRPr lang="pt-PT" sz="1200" kern="1200" dirty="0">
            <a:solidFill>
              <a:schemeClr val="tx1"/>
            </a:solidFill>
          </a:endParaRPr>
        </a:p>
      </dsp:txBody>
      <dsp:txXfrm>
        <a:off x="4585698" y="3175831"/>
        <a:ext cx="825468" cy="891260"/>
      </dsp:txXfrm>
    </dsp:sp>
    <dsp:sp modelId="{5590FDD8-9BC8-4BF6-8E32-891F245F8074}">
      <dsp:nvSpPr>
        <dsp:cNvPr id="0" name=""/>
        <dsp:cNvSpPr/>
      </dsp:nvSpPr>
      <dsp:spPr>
        <a:xfrm>
          <a:off x="6138315" y="2916327"/>
          <a:ext cx="569941" cy="233822"/>
        </a:xfrm>
        <a:custGeom>
          <a:avLst/>
          <a:gdLst/>
          <a:ahLst/>
          <a:cxnLst/>
          <a:rect l="0" t="0" r="0" b="0"/>
          <a:pathLst>
            <a:path>
              <a:moveTo>
                <a:pt x="569941" y="0"/>
              </a:moveTo>
              <a:lnTo>
                <a:pt x="569941" y="116911"/>
              </a:lnTo>
              <a:lnTo>
                <a:pt x="0" y="116911"/>
              </a:lnTo>
              <a:lnTo>
                <a:pt x="0"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E62B9-BBD7-42ED-B236-AA1B8D4B82D7}">
      <dsp:nvSpPr>
        <dsp:cNvPr id="0" name=""/>
        <dsp:cNvSpPr/>
      </dsp:nvSpPr>
      <dsp:spPr>
        <a:xfrm>
          <a:off x="5699899" y="3150149"/>
          <a:ext cx="876832" cy="94262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solidFill>
                <a:schemeClr val="tx1"/>
              </a:solidFill>
            </a:rPr>
            <a:t>Depart.</a:t>
          </a:r>
          <a:endParaRPr lang="pt-PT" sz="1200" kern="1200" dirty="0">
            <a:solidFill>
              <a:schemeClr val="tx1"/>
            </a:solidFill>
          </a:endParaRPr>
        </a:p>
      </dsp:txBody>
      <dsp:txXfrm>
        <a:off x="5725581" y="3175831"/>
        <a:ext cx="825468" cy="891260"/>
      </dsp:txXfrm>
    </dsp:sp>
    <dsp:sp modelId="{0A60DE36-71DC-4470-A49D-AD4467B621AC}">
      <dsp:nvSpPr>
        <dsp:cNvPr id="0" name=""/>
        <dsp:cNvSpPr/>
      </dsp:nvSpPr>
      <dsp:spPr>
        <a:xfrm>
          <a:off x="6708257" y="2916327"/>
          <a:ext cx="569941" cy="233822"/>
        </a:xfrm>
        <a:custGeom>
          <a:avLst/>
          <a:gdLst/>
          <a:ahLst/>
          <a:cxnLst/>
          <a:rect l="0" t="0" r="0" b="0"/>
          <a:pathLst>
            <a:path>
              <a:moveTo>
                <a:pt x="0" y="0"/>
              </a:moveTo>
              <a:lnTo>
                <a:pt x="0" y="116911"/>
              </a:lnTo>
              <a:lnTo>
                <a:pt x="569941" y="116911"/>
              </a:lnTo>
              <a:lnTo>
                <a:pt x="569941"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EB764-DE7B-44CC-BEA9-38547A818798}">
      <dsp:nvSpPr>
        <dsp:cNvPr id="0" name=""/>
        <dsp:cNvSpPr/>
      </dsp:nvSpPr>
      <dsp:spPr>
        <a:xfrm>
          <a:off x="6839782" y="3150149"/>
          <a:ext cx="876832" cy="94262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solidFill>
                <a:schemeClr val="tx1"/>
              </a:solidFill>
            </a:rPr>
            <a:t>Grupo</a:t>
          </a:r>
          <a:endParaRPr lang="pt-PT" sz="1200" kern="1200" dirty="0">
            <a:solidFill>
              <a:schemeClr val="tx1"/>
            </a:solidFill>
          </a:endParaRPr>
        </a:p>
      </dsp:txBody>
      <dsp:txXfrm>
        <a:off x="6865464" y="3175831"/>
        <a:ext cx="825468" cy="891260"/>
      </dsp:txXfrm>
    </dsp:sp>
    <dsp:sp modelId="{15281DB6-1DD2-45F2-95E6-F7D7811281F3}">
      <dsp:nvSpPr>
        <dsp:cNvPr id="0" name=""/>
        <dsp:cNvSpPr/>
      </dsp:nvSpPr>
      <dsp:spPr>
        <a:xfrm>
          <a:off x="6708257" y="2916327"/>
          <a:ext cx="1709823" cy="233822"/>
        </a:xfrm>
        <a:custGeom>
          <a:avLst/>
          <a:gdLst/>
          <a:ahLst/>
          <a:cxnLst/>
          <a:rect l="0" t="0" r="0" b="0"/>
          <a:pathLst>
            <a:path>
              <a:moveTo>
                <a:pt x="0" y="0"/>
              </a:moveTo>
              <a:lnTo>
                <a:pt x="0" y="116911"/>
              </a:lnTo>
              <a:lnTo>
                <a:pt x="1709823" y="116911"/>
              </a:lnTo>
              <a:lnTo>
                <a:pt x="1709823" y="2338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ECD64-7D57-4177-BF76-71F5EFA1802D}">
      <dsp:nvSpPr>
        <dsp:cNvPr id="0" name=""/>
        <dsp:cNvSpPr/>
      </dsp:nvSpPr>
      <dsp:spPr>
        <a:xfrm>
          <a:off x="7979664" y="3150149"/>
          <a:ext cx="876832" cy="94262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solidFill>
                <a:schemeClr val="tx1"/>
              </a:solidFill>
            </a:rPr>
            <a:t>Disciplina</a:t>
          </a:r>
          <a:endParaRPr lang="pt-PT" sz="1200" kern="1200" dirty="0">
            <a:solidFill>
              <a:schemeClr val="tx1"/>
            </a:solidFill>
          </a:endParaRPr>
        </a:p>
      </dsp:txBody>
      <dsp:txXfrm>
        <a:off x="8005346" y="3175831"/>
        <a:ext cx="825468" cy="8912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2F8D3-AA01-4253-9854-BE96B2957BA0}">
      <dsp:nvSpPr>
        <dsp:cNvPr id="0" name=""/>
        <dsp:cNvSpPr/>
      </dsp:nvSpPr>
      <dsp:spPr>
        <a:xfrm>
          <a:off x="0" y="0"/>
          <a:ext cx="417646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AC9C1-FE27-4E1B-974F-0ED61CBF5743}">
      <dsp:nvSpPr>
        <dsp:cNvPr id="0" name=""/>
        <dsp:cNvSpPr/>
      </dsp:nvSpPr>
      <dsp:spPr>
        <a:xfrm>
          <a:off x="0" y="0"/>
          <a:ext cx="4176464" cy="574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t-PT" sz="1700" kern="1200" dirty="0" smtClean="0">
              <a:solidFill>
                <a:schemeClr val="accent2"/>
              </a:solidFill>
            </a:rPr>
            <a:t>Frequências, mínimo, média, máximo, desvio padrão</a:t>
          </a:r>
          <a:endParaRPr lang="pt-PT" sz="1700" kern="1200" dirty="0">
            <a:solidFill>
              <a:schemeClr val="accent2"/>
            </a:solidFill>
          </a:endParaRPr>
        </a:p>
      </dsp:txBody>
      <dsp:txXfrm>
        <a:off x="0" y="0"/>
        <a:ext cx="4176464" cy="5743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2F8D3-AA01-4253-9854-BE96B2957BA0}">
      <dsp:nvSpPr>
        <dsp:cNvPr id="0" name=""/>
        <dsp:cNvSpPr/>
      </dsp:nvSpPr>
      <dsp:spPr>
        <a:xfrm>
          <a:off x="0" y="0"/>
          <a:ext cx="417646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AC9C1-FE27-4E1B-974F-0ED61CBF5743}">
      <dsp:nvSpPr>
        <dsp:cNvPr id="0" name=""/>
        <dsp:cNvSpPr/>
      </dsp:nvSpPr>
      <dsp:spPr>
        <a:xfrm>
          <a:off x="0" y="0"/>
          <a:ext cx="4176464" cy="574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t-PT" sz="1700" kern="1200" dirty="0" smtClean="0">
              <a:solidFill>
                <a:schemeClr val="tx2"/>
              </a:solidFill>
            </a:rPr>
            <a:t>Frequências, mínimo, média, máximo, desvio padrão</a:t>
          </a:r>
          <a:endParaRPr lang="pt-PT" sz="1700" kern="1200" dirty="0">
            <a:solidFill>
              <a:schemeClr val="tx2"/>
            </a:solidFill>
          </a:endParaRPr>
        </a:p>
      </dsp:txBody>
      <dsp:txXfrm>
        <a:off x="0" y="0"/>
        <a:ext cx="4176464" cy="5743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E7F2F-5A39-496B-A7DE-2460B9BE4142}">
      <dsp:nvSpPr>
        <dsp:cNvPr id="0" name=""/>
        <dsp:cNvSpPr/>
      </dsp:nvSpPr>
      <dsp:spPr>
        <a:xfrm>
          <a:off x="2530004" y="126"/>
          <a:ext cx="3796975" cy="62996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t-PT" sz="1700" kern="1200" dirty="0" smtClean="0"/>
            <a:t>Relatório para o Professor</a:t>
          </a:r>
          <a:endParaRPr lang="pt-PT" sz="1700" kern="1200" dirty="0"/>
        </a:p>
      </dsp:txBody>
      <dsp:txXfrm>
        <a:off x="2548455" y="18577"/>
        <a:ext cx="3760073" cy="593062"/>
      </dsp:txXfrm>
    </dsp:sp>
    <dsp:sp modelId="{7EB2BCB9-7B83-49B2-BC11-C6B96E79296B}">
      <dsp:nvSpPr>
        <dsp:cNvPr id="0" name=""/>
        <dsp:cNvSpPr/>
      </dsp:nvSpPr>
      <dsp:spPr>
        <a:xfrm>
          <a:off x="1891536" y="630091"/>
          <a:ext cx="2536955" cy="251985"/>
        </a:xfrm>
        <a:custGeom>
          <a:avLst/>
          <a:gdLst/>
          <a:ahLst/>
          <a:cxnLst/>
          <a:rect l="0" t="0" r="0" b="0"/>
          <a:pathLst>
            <a:path>
              <a:moveTo>
                <a:pt x="2536955" y="0"/>
              </a:moveTo>
              <a:lnTo>
                <a:pt x="2536955" y="125992"/>
              </a:lnTo>
              <a:lnTo>
                <a:pt x="0" y="125992"/>
              </a:lnTo>
              <a:lnTo>
                <a:pt x="0" y="251985"/>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1E013-E176-49DF-BA37-2BF351402FCA}">
      <dsp:nvSpPr>
        <dsp:cNvPr id="0" name=""/>
        <dsp:cNvSpPr/>
      </dsp:nvSpPr>
      <dsp:spPr>
        <a:xfrm>
          <a:off x="1187626" y="882076"/>
          <a:ext cx="1407819" cy="62996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t-PT" sz="1700" kern="1200" dirty="0" smtClean="0"/>
            <a:t>Escola / Agrup.</a:t>
          </a:r>
          <a:endParaRPr lang="pt-PT" sz="1700" kern="1200" dirty="0"/>
        </a:p>
      </dsp:txBody>
      <dsp:txXfrm>
        <a:off x="1206077" y="900527"/>
        <a:ext cx="1370917" cy="593062"/>
      </dsp:txXfrm>
    </dsp:sp>
    <dsp:sp modelId="{85F41A80-661E-4F2A-946F-E55CC67386CB}">
      <dsp:nvSpPr>
        <dsp:cNvPr id="0" name=""/>
        <dsp:cNvSpPr/>
      </dsp:nvSpPr>
      <dsp:spPr>
        <a:xfrm>
          <a:off x="3582840" y="630091"/>
          <a:ext cx="845651" cy="251985"/>
        </a:xfrm>
        <a:custGeom>
          <a:avLst/>
          <a:gdLst/>
          <a:ahLst/>
          <a:cxnLst/>
          <a:rect l="0" t="0" r="0" b="0"/>
          <a:pathLst>
            <a:path>
              <a:moveTo>
                <a:pt x="845651" y="0"/>
              </a:moveTo>
              <a:lnTo>
                <a:pt x="845651" y="125992"/>
              </a:lnTo>
              <a:lnTo>
                <a:pt x="0" y="125992"/>
              </a:lnTo>
              <a:lnTo>
                <a:pt x="0" y="251985"/>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2B3E9-C978-4405-8E30-6DC3E4DAB5BF}">
      <dsp:nvSpPr>
        <dsp:cNvPr id="0" name=""/>
        <dsp:cNvSpPr/>
      </dsp:nvSpPr>
      <dsp:spPr>
        <a:xfrm>
          <a:off x="2878930" y="882076"/>
          <a:ext cx="1407819" cy="62996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t-PT" sz="1700" kern="1200" dirty="0" smtClean="0"/>
            <a:t>Depart.</a:t>
          </a:r>
          <a:endParaRPr lang="pt-PT" sz="1700" kern="1200" dirty="0"/>
        </a:p>
      </dsp:txBody>
      <dsp:txXfrm>
        <a:off x="2897381" y="900527"/>
        <a:ext cx="1370917" cy="593062"/>
      </dsp:txXfrm>
    </dsp:sp>
    <dsp:sp modelId="{FA31B362-120E-4C7B-A63D-3E2438A10C30}">
      <dsp:nvSpPr>
        <dsp:cNvPr id="0" name=""/>
        <dsp:cNvSpPr/>
      </dsp:nvSpPr>
      <dsp:spPr>
        <a:xfrm>
          <a:off x="4428492" y="630091"/>
          <a:ext cx="845651" cy="251985"/>
        </a:xfrm>
        <a:custGeom>
          <a:avLst/>
          <a:gdLst/>
          <a:ahLst/>
          <a:cxnLst/>
          <a:rect l="0" t="0" r="0" b="0"/>
          <a:pathLst>
            <a:path>
              <a:moveTo>
                <a:pt x="0" y="0"/>
              </a:moveTo>
              <a:lnTo>
                <a:pt x="0" y="125992"/>
              </a:lnTo>
              <a:lnTo>
                <a:pt x="845651" y="125992"/>
              </a:lnTo>
              <a:lnTo>
                <a:pt x="845651" y="251985"/>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9F8D4-AC9E-421D-B00C-D084F85A73F8}">
      <dsp:nvSpPr>
        <dsp:cNvPr id="0" name=""/>
        <dsp:cNvSpPr/>
      </dsp:nvSpPr>
      <dsp:spPr>
        <a:xfrm>
          <a:off x="4570234" y="882076"/>
          <a:ext cx="1407819" cy="62996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t-PT" sz="1700" kern="1200" dirty="0" smtClean="0"/>
            <a:t>Grupo</a:t>
          </a:r>
          <a:endParaRPr lang="pt-PT" sz="1700" kern="1200" dirty="0"/>
        </a:p>
      </dsp:txBody>
      <dsp:txXfrm>
        <a:off x="4588685" y="900527"/>
        <a:ext cx="1370917" cy="593062"/>
      </dsp:txXfrm>
    </dsp:sp>
    <dsp:sp modelId="{4EAEDFFA-2F7B-4CF3-AFA2-EB2858016911}">
      <dsp:nvSpPr>
        <dsp:cNvPr id="0" name=""/>
        <dsp:cNvSpPr/>
      </dsp:nvSpPr>
      <dsp:spPr>
        <a:xfrm>
          <a:off x="4428492" y="630091"/>
          <a:ext cx="2536955" cy="251985"/>
        </a:xfrm>
        <a:custGeom>
          <a:avLst/>
          <a:gdLst/>
          <a:ahLst/>
          <a:cxnLst/>
          <a:rect l="0" t="0" r="0" b="0"/>
          <a:pathLst>
            <a:path>
              <a:moveTo>
                <a:pt x="0" y="0"/>
              </a:moveTo>
              <a:lnTo>
                <a:pt x="0" y="125992"/>
              </a:lnTo>
              <a:lnTo>
                <a:pt x="2536955" y="125992"/>
              </a:lnTo>
              <a:lnTo>
                <a:pt x="2536955" y="251985"/>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D7868-2E12-455F-830C-5F8587D3C17A}">
      <dsp:nvSpPr>
        <dsp:cNvPr id="0" name=""/>
        <dsp:cNvSpPr/>
      </dsp:nvSpPr>
      <dsp:spPr>
        <a:xfrm>
          <a:off x="6261537" y="882076"/>
          <a:ext cx="1407819" cy="62996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t-PT" sz="1700" kern="1200" dirty="0" smtClean="0"/>
            <a:t>Disciplina</a:t>
          </a:r>
          <a:endParaRPr lang="pt-PT" sz="1700" kern="1200" dirty="0"/>
        </a:p>
      </dsp:txBody>
      <dsp:txXfrm>
        <a:off x="6279988" y="900527"/>
        <a:ext cx="1370917" cy="5930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2F8D3-AA01-4253-9854-BE96B2957BA0}">
      <dsp:nvSpPr>
        <dsp:cNvPr id="0" name=""/>
        <dsp:cNvSpPr/>
      </dsp:nvSpPr>
      <dsp:spPr>
        <a:xfrm>
          <a:off x="0" y="0"/>
          <a:ext cx="655272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AC9C1-FE27-4E1B-974F-0ED61CBF5743}">
      <dsp:nvSpPr>
        <dsp:cNvPr id="0" name=""/>
        <dsp:cNvSpPr/>
      </dsp:nvSpPr>
      <dsp:spPr>
        <a:xfrm>
          <a:off x="0" y="0"/>
          <a:ext cx="6552728" cy="574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t-PT" sz="1700" kern="1200" dirty="0" smtClean="0">
              <a:solidFill>
                <a:schemeClr val="tx2"/>
              </a:solidFill>
            </a:rPr>
            <a:t>Autoavaliação, frequências, mínimo, média, máximo, desvio padrão, posicionamento relativo</a:t>
          </a:r>
          <a:endParaRPr lang="pt-PT" sz="1700" kern="1200" dirty="0">
            <a:solidFill>
              <a:schemeClr val="tx2"/>
            </a:solidFill>
          </a:endParaRPr>
        </a:p>
      </dsp:txBody>
      <dsp:txXfrm>
        <a:off x="0" y="0"/>
        <a:ext cx="6552728" cy="574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6EA71-6917-443F-875C-99E2231D08CE}">
      <dsp:nvSpPr>
        <dsp:cNvPr id="0" name=""/>
        <dsp:cNvSpPr/>
      </dsp:nvSpPr>
      <dsp:spPr>
        <a:xfrm>
          <a:off x="2073" y="174985"/>
          <a:ext cx="1757901" cy="5352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pt-PT" sz="3200" kern="1200" dirty="0" smtClean="0"/>
            <a:t>Início</a:t>
          </a:r>
          <a:endParaRPr lang="pt-PT" sz="3200" kern="1200" dirty="0"/>
        </a:p>
      </dsp:txBody>
      <dsp:txXfrm>
        <a:off x="17751" y="190663"/>
        <a:ext cx="1726545" cy="503933"/>
      </dsp:txXfrm>
    </dsp:sp>
    <dsp:sp modelId="{413A7B3E-8080-4ABE-BDA6-B0D3BC605CEB}">
      <dsp:nvSpPr>
        <dsp:cNvPr id="0" name=""/>
        <dsp:cNvSpPr/>
      </dsp:nvSpPr>
      <dsp:spPr>
        <a:xfrm>
          <a:off x="177863" y="710275"/>
          <a:ext cx="175790" cy="731922"/>
        </a:xfrm>
        <a:custGeom>
          <a:avLst/>
          <a:gdLst/>
          <a:ahLst/>
          <a:cxnLst/>
          <a:rect l="0" t="0" r="0" b="0"/>
          <a:pathLst>
            <a:path>
              <a:moveTo>
                <a:pt x="0" y="0"/>
              </a:moveTo>
              <a:lnTo>
                <a:pt x="0" y="731922"/>
              </a:lnTo>
              <a:lnTo>
                <a:pt x="175790" y="731922"/>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C08-6314-497B-9A91-0AB997279CB9}">
      <dsp:nvSpPr>
        <dsp:cNvPr id="0" name=""/>
        <dsp:cNvSpPr/>
      </dsp:nvSpPr>
      <dsp:spPr>
        <a:xfrm>
          <a:off x="353653" y="844097"/>
          <a:ext cx="2455719" cy="119620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pt-PT" sz="1400" kern="1200" dirty="0" smtClean="0"/>
            <a:t>Spin off de grupo de investigação da Universidade Católica Portuguesa, de elementos com 20 anos de experiência de ensino</a:t>
          </a:r>
        </a:p>
      </dsp:txBody>
      <dsp:txXfrm>
        <a:off x="388689" y="879133"/>
        <a:ext cx="2385647" cy="1126128"/>
      </dsp:txXfrm>
    </dsp:sp>
    <dsp:sp modelId="{36DE21B0-65A7-4CC6-B9A8-3E614875FC57}">
      <dsp:nvSpPr>
        <dsp:cNvPr id="0" name=""/>
        <dsp:cNvSpPr/>
      </dsp:nvSpPr>
      <dsp:spPr>
        <a:xfrm>
          <a:off x="177863" y="710275"/>
          <a:ext cx="175790" cy="2072405"/>
        </a:xfrm>
        <a:custGeom>
          <a:avLst/>
          <a:gdLst/>
          <a:ahLst/>
          <a:cxnLst/>
          <a:rect l="0" t="0" r="0" b="0"/>
          <a:pathLst>
            <a:path>
              <a:moveTo>
                <a:pt x="0" y="0"/>
              </a:moveTo>
              <a:lnTo>
                <a:pt x="0" y="2072405"/>
              </a:lnTo>
              <a:lnTo>
                <a:pt x="175790" y="2072405"/>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77260-52B1-46DF-A09F-67667EF117F6}">
      <dsp:nvSpPr>
        <dsp:cNvPr id="0" name=""/>
        <dsp:cNvSpPr/>
      </dsp:nvSpPr>
      <dsp:spPr>
        <a:xfrm>
          <a:off x="353653" y="2174120"/>
          <a:ext cx="2455719" cy="121711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pt-PT" sz="1400" kern="1200" dirty="0" smtClean="0"/>
            <a:t>A adesão de um número cada vez maior de escolas a experiências de autoavaliação </a:t>
          </a:r>
          <a:endParaRPr lang="pt-PT" sz="1400" kern="1200" dirty="0"/>
        </a:p>
      </dsp:txBody>
      <dsp:txXfrm>
        <a:off x="389301" y="2209768"/>
        <a:ext cx="2384423" cy="1145823"/>
      </dsp:txXfrm>
    </dsp:sp>
    <dsp:sp modelId="{EEF434A9-CA63-4852-A6D3-3398F12BF752}">
      <dsp:nvSpPr>
        <dsp:cNvPr id="0" name=""/>
        <dsp:cNvSpPr/>
      </dsp:nvSpPr>
      <dsp:spPr>
        <a:xfrm>
          <a:off x="2725437" y="174985"/>
          <a:ext cx="1757901" cy="5352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pt-PT" sz="3200" kern="1200" dirty="0" smtClean="0"/>
            <a:t>Escolas</a:t>
          </a:r>
          <a:endParaRPr lang="pt-PT" sz="3200" kern="1200" dirty="0"/>
        </a:p>
      </dsp:txBody>
      <dsp:txXfrm>
        <a:off x="2741115" y="190663"/>
        <a:ext cx="1726545" cy="503933"/>
      </dsp:txXfrm>
    </dsp:sp>
    <dsp:sp modelId="{8711671D-FBB6-49CC-9941-50502322C686}">
      <dsp:nvSpPr>
        <dsp:cNvPr id="0" name=""/>
        <dsp:cNvSpPr/>
      </dsp:nvSpPr>
      <dsp:spPr>
        <a:xfrm>
          <a:off x="2901227" y="710275"/>
          <a:ext cx="175790" cy="715325"/>
        </a:xfrm>
        <a:custGeom>
          <a:avLst/>
          <a:gdLst/>
          <a:ahLst/>
          <a:cxnLst/>
          <a:rect l="0" t="0" r="0" b="0"/>
          <a:pathLst>
            <a:path>
              <a:moveTo>
                <a:pt x="0" y="0"/>
              </a:moveTo>
              <a:lnTo>
                <a:pt x="0" y="715325"/>
              </a:lnTo>
              <a:lnTo>
                <a:pt x="175790" y="715325"/>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33B80-7109-4627-999D-CE092A6E1EEF}">
      <dsp:nvSpPr>
        <dsp:cNvPr id="0" name=""/>
        <dsp:cNvSpPr/>
      </dsp:nvSpPr>
      <dsp:spPr>
        <a:xfrm>
          <a:off x="3077017" y="844097"/>
          <a:ext cx="2455719" cy="116300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pt-PT" sz="1400" kern="1200" dirty="0" smtClean="0"/>
            <a:t>A Another Step já implementou metodologias de qualidade (ex: CAF) em mais de 100 escolas em todo o país</a:t>
          </a:r>
          <a:endParaRPr lang="pt-PT" sz="1400" kern="1200" dirty="0"/>
        </a:p>
      </dsp:txBody>
      <dsp:txXfrm>
        <a:off x="3111080" y="878160"/>
        <a:ext cx="2387593" cy="1094881"/>
      </dsp:txXfrm>
    </dsp:sp>
    <dsp:sp modelId="{D006CE2F-1B86-4AF9-B6A4-88056E95CF41}">
      <dsp:nvSpPr>
        <dsp:cNvPr id="0" name=""/>
        <dsp:cNvSpPr/>
      </dsp:nvSpPr>
      <dsp:spPr>
        <a:xfrm>
          <a:off x="2901227" y="710275"/>
          <a:ext cx="175790" cy="2058645"/>
        </a:xfrm>
        <a:custGeom>
          <a:avLst/>
          <a:gdLst/>
          <a:ahLst/>
          <a:cxnLst/>
          <a:rect l="0" t="0" r="0" b="0"/>
          <a:pathLst>
            <a:path>
              <a:moveTo>
                <a:pt x="0" y="0"/>
              </a:moveTo>
              <a:lnTo>
                <a:pt x="0" y="2058645"/>
              </a:lnTo>
              <a:lnTo>
                <a:pt x="175790" y="2058645"/>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9E7AC-57EA-4E5B-AF34-AFDEA267C90F}">
      <dsp:nvSpPr>
        <dsp:cNvPr id="0" name=""/>
        <dsp:cNvSpPr/>
      </dsp:nvSpPr>
      <dsp:spPr>
        <a:xfrm>
          <a:off x="3077017" y="2140927"/>
          <a:ext cx="2455719" cy="125598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pt-PT" sz="1400" kern="1200" dirty="0" smtClean="0"/>
            <a:t>Duas escolas já obtiveram o 1º nível de Excelência da EFQM (Committed to Excellence in Europe)</a:t>
          </a:r>
          <a:endParaRPr lang="pt-PT" sz="1400" kern="1200" dirty="0"/>
        </a:p>
      </dsp:txBody>
      <dsp:txXfrm>
        <a:off x="3113804" y="2177714"/>
        <a:ext cx="2382145" cy="1182413"/>
      </dsp:txXfrm>
    </dsp:sp>
    <dsp:sp modelId="{2F108ABC-4CB8-4D34-8E71-8FBEEE83559B}">
      <dsp:nvSpPr>
        <dsp:cNvPr id="0" name=""/>
        <dsp:cNvSpPr/>
      </dsp:nvSpPr>
      <dsp:spPr>
        <a:xfrm>
          <a:off x="5448801" y="174985"/>
          <a:ext cx="1757901" cy="5352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pt-PT" sz="3200" kern="1200" dirty="0" smtClean="0"/>
            <a:t>Projetos</a:t>
          </a:r>
          <a:endParaRPr lang="pt-PT" sz="3200" kern="1200" dirty="0"/>
        </a:p>
      </dsp:txBody>
      <dsp:txXfrm>
        <a:off x="5464479" y="190663"/>
        <a:ext cx="1726545" cy="503933"/>
      </dsp:txXfrm>
    </dsp:sp>
    <dsp:sp modelId="{A8517D49-C9B2-4E20-B0FC-CA466E6415B2}">
      <dsp:nvSpPr>
        <dsp:cNvPr id="0" name=""/>
        <dsp:cNvSpPr/>
      </dsp:nvSpPr>
      <dsp:spPr>
        <a:xfrm>
          <a:off x="5624591" y="710275"/>
          <a:ext cx="175790" cy="762086"/>
        </a:xfrm>
        <a:custGeom>
          <a:avLst/>
          <a:gdLst/>
          <a:ahLst/>
          <a:cxnLst/>
          <a:rect l="0" t="0" r="0" b="0"/>
          <a:pathLst>
            <a:path>
              <a:moveTo>
                <a:pt x="0" y="0"/>
              </a:moveTo>
              <a:lnTo>
                <a:pt x="0" y="762086"/>
              </a:lnTo>
              <a:lnTo>
                <a:pt x="175790" y="76208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C253B4-C692-47C0-BFBC-D854D2E12168}">
      <dsp:nvSpPr>
        <dsp:cNvPr id="0" name=""/>
        <dsp:cNvSpPr/>
      </dsp:nvSpPr>
      <dsp:spPr>
        <a:xfrm>
          <a:off x="5800382" y="844097"/>
          <a:ext cx="2455719" cy="125652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pt-PT" sz="1400" b="1" kern="1200" dirty="0" smtClean="0"/>
            <a:t>Nacionais</a:t>
          </a:r>
          <a:endParaRPr lang="pt-PT" sz="2000" b="1" kern="1200" dirty="0"/>
        </a:p>
        <a:p>
          <a:pPr marL="114300" lvl="1" indent="-114300" algn="l" defTabSz="533400">
            <a:lnSpc>
              <a:spcPct val="90000"/>
            </a:lnSpc>
            <a:spcBef>
              <a:spcPct val="0"/>
            </a:spcBef>
            <a:spcAft>
              <a:spcPct val="15000"/>
            </a:spcAft>
            <a:buChar char="••"/>
          </a:pPr>
          <a:r>
            <a:rPr lang="pt-PT" sz="1200" kern="1200" dirty="0" smtClean="0"/>
            <a:t>Iniciativa Novas Oportunidades</a:t>
          </a:r>
          <a:endParaRPr lang="pt-PT" sz="1200" kern="1200" dirty="0"/>
        </a:p>
        <a:p>
          <a:pPr marL="114300" lvl="1" indent="-114300" algn="l" defTabSz="533400">
            <a:lnSpc>
              <a:spcPct val="90000"/>
            </a:lnSpc>
            <a:spcBef>
              <a:spcPct val="0"/>
            </a:spcBef>
            <a:spcAft>
              <a:spcPct val="15000"/>
            </a:spcAft>
            <a:buChar char="••"/>
          </a:pPr>
          <a:r>
            <a:rPr lang="pt-PT" sz="1200" kern="1200" dirty="0" smtClean="0"/>
            <a:t>Apoio a Autarquias -  Oeiras, Ponte de Sor, Évora, Mora, ...</a:t>
          </a:r>
          <a:endParaRPr lang="pt-PT" sz="1200" kern="1200" dirty="0"/>
        </a:p>
        <a:p>
          <a:pPr marL="114300" lvl="1" indent="-114300" algn="l" defTabSz="533400">
            <a:lnSpc>
              <a:spcPct val="90000"/>
            </a:lnSpc>
            <a:spcBef>
              <a:spcPct val="0"/>
            </a:spcBef>
            <a:spcAft>
              <a:spcPct val="15000"/>
            </a:spcAft>
            <a:buChar char="••"/>
          </a:pPr>
          <a:r>
            <a:rPr lang="pt-PT" sz="1200" kern="1200" dirty="0" smtClean="0"/>
            <a:t>Cartas Educativas: Torres Novas, Ponte de Sor, Porto</a:t>
          </a:r>
          <a:endParaRPr lang="pt-PT" sz="1200" kern="1200" dirty="0"/>
        </a:p>
      </dsp:txBody>
      <dsp:txXfrm>
        <a:off x="5837184" y="880899"/>
        <a:ext cx="2382115" cy="1182923"/>
      </dsp:txXfrm>
    </dsp:sp>
    <dsp:sp modelId="{3EBA94C1-8FCF-4B8D-B5A7-68F0813804C9}">
      <dsp:nvSpPr>
        <dsp:cNvPr id="0" name=""/>
        <dsp:cNvSpPr/>
      </dsp:nvSpPr>
      <dsp:spPr>
        <a:xfrm>
          <a:off x="5624591" y="710275"/>
          <a:ext cx="175790" cy="2086584"/>
        </a:xfrm>
        <a:custGeom>
          <a:avLst/>
          <a:gdLst/>
          <a:ahLst/>
          <a:cxnLst/>
          <a:rect l="0" t="0" r="0" b="0"/>
          <a:pathLst>
            <a:path>
              <a:moveTo>
                <a:pt x="0" y="0"/>
              </a:moveTo>
              <a:lnTo>
                <a:pt x="0" y="2086584"/>
              </a:lnTo>
              <a:lnTo>
                <a:pt x="175790" y="2086584"/>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074E21-90FF-4181-A825-EE7878F35FC3}">
      <dsp:nvSpPr>
        <dsp:cNvPr id="0" name=""/>
        <dsp:cNvSpPr/>
      </dsp:nvSpPr>
      <dsp:spPr>
        <a:xfrm>
          <a:off x="5800382" y="2234447"/>
          <a:ext cx="2455719" cy="1124825"/>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pt-PT" sz="1400" b="1" kern="1200" dirty="0" smtClean="0"/>
            <a:t>Internacionais</a:t>
          </a:r>
          <a:endParaRPr lang="pt-PT" sz="1400" b="1" kern="1200" dirty="0"/>
        </a:p>
        <a:p>
          <a:pPr marL="57150" lvl="1" indent="-57150" algn="l" defTabSz="466725">
            <a:lnSpc>
              <a:spcPct val="90000"/>
            </a:lnSpc>
            <a:spcBef>
              <a:spcPct val="0"/>
            </a:spcBef>
            <a:spcAft>
              <a:spcPct val="15000"/>
            </a:spcAft>
            <a:buChar char="••"/>
          </a:pPr>
          <a:r>
            <a:rPr lang="pt-PT" sz="1050" kern="1200" dirty="0" smtClean="0"/>
            <a:t>EIPA, Bruxelas - Bélgica </a:t>
          </a:r>
          <a:endParaRPr lang="pt-PT" sz="1050" kern="1200" dirty="0"/>
        </a:p>
        <a:p>
          <a:pPr marL="57150" lvl="1" indent="-57150" algn="l" defTabSz="466725">
            <a:lnSpc>
              <a:spcPct val="90000"/>
            </a:lnSpc>
            <a:spcBef>
              <a:spcPct val="0"/>
            </a:spcBef>
            <a:spcAft>
              <a:spcPct val="15000"/>
            </a:spcAft>
            <a:buChar char="••"/>
          </a:pPr>
          <a:r>
            <a:rPr lang="en-US" sz="1050" kern="1200" dirty="0" smtClean="0"/>
            <a:t>Yambol Municipality  - Bulgária</a:t>
          </a:r>
          <a:endParaRPr lang="pt-PT" sz="1050" kern="1200" dirty="0"/>
        </a:p>
        <a:p>
          <a:pPr marL="57150" lvl="1" indent="-57150" algn="l" defTabSz="466725">
            <a:lnSpc>
              <a:spcPct val="90000"/>
            </a:lnSpc>
            <a:spcBef>
              <a:spcPct val="0"/>
            </a:spcBef>
            <a:spcAft>
              <a:spcPct val="15000"/>
            </a:spcAft>
            <a:buChar char="••"/>
          </a:pPr>
          <a:r>
            <a:rPr lang="en-US" sz="1050" kern="1200" dirty="0" smtClean="0"/>
            <a:t>EDEL, Luanda – Angola</a:t>
          </a:r>
          <a:endParaRPr lang="pt-PT" sz="1050" kern="1200" dirty="0"/>
        </a:p>
        <a:p>
          <a:pPr marL="57150" lvl="1" indent="-57150" algn="l" defTabSz="466725">
            <a:lnSpc>
              <a:spcPct val="90000"/>
            </a:lnSpc>
            <a:spcBef>
              <a:spcPct val="0"/>
            </a:spcBef>
            <a:spcAft>
              <a:spcPct val="15000"/>
            </a:spcAft>
            <a:buChar char="••"/>
          </a:pPr>
          <a:r>
            <a:rPr lang="pt-PT" sz="1050" kern="1200" dirty="0" smtClean="0"/>
            <a:t>Nord-Trøndelag  - Noruega </a:t>
          </a:r>
          <a:endParaRPr lang="pt-PT" sz="1050" kern="1200" dirty="0"/>
        </a:p>
      </dsp:txBody>
      <dsp:txXfrm>
        <a:off x="5833327" y="2267392"/>
        <a:ext cx="2389829" cy="10589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0457C-7DE1-4402-BFC5-40B1DFC537F5}">
      <dsp:nvSpPr>
        <dsp:cNvPr id="0" name=""/>
        <dsp:cNvSpPr/>
      </dsp:nvSpPr>
      <dsp:spPr>
        <a:xfrm>
          <a:off x="0" y="0"/>
          <a:ext cx="7772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F62B6-D9C7-4C73-9D03-1176509AF8C0}">
      <dsp:nvSpPr>
        <dsp:cNvPr id="0" name=""/>
        <dsp:cNvSpPr/>
      </dsp:nvSpPr>
      <dsp:spPr>
        <a:xfrm>
          <a:off x="0" y="0"/>
          <a:ext cx="1554480" cy="121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b="0" kern="1200" smtClean="0"/>
            <a:t>Legenda:</a:t>
          </a:r>
          <a:endParaRPr lang="pt-PT" sz="2600" kern="1200"/>
        </a:p>
      </dsp:txBody>
      <dsp:txXfrm>
        <a:off x="0" y="0"/>
        <a:ext cx="1554480" cy="1211348"/>
      </dsp:txXfrm>
    </dsp:sp>
    <dsp:sp modelId="{47FAA5BF-CB77-441D-87F6-8D71D6A84B9B}">
      <dsp:nvSpPr>
        <dsp:cNvPr id="0" name=""/>
        <dsp:cNvSpPr/>
      </dsp:nvSpPr>
      <dsp:spPr>
        <a:xfrm>
          <a:off x="1671066" y="18927"/>
          <a:ext cx="6101334" cy="37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0" kern="1200" smtClean="0"/>
            <a:t>FRW1 (2) – Dados da primeira (segunda) aplicação</a:t>
          </a:r>
          <a:endParaRPr lang="pt-PT" sz="1400" kern="1200"/>
        </a:p>
      </dsp:txBody>
      <dsp:txXfrm>
        <a:off x="1671066" y="18927"/>
        <a:ext cx="6101334" cy="378546"/>
      </dsp:txXfrm>
    </dsp:sp>
    <dsp:sp modelId="{9FA1A66D-9E7F-497A-885B-48BDC57CC7F9}">
      <dsp:nvSpPr>
        <dsp:cNvPr id="0" name=""/>
        <dsp:cNvSpPr/>
      </dsp:nvSpPr>
      <dsp:spPr>
        <a:xfrm>
          <a:off x="1554480" y="397473"/>
          <a:ext cx="62179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80D49-2FBE-465E-99D4-AA0874CFACF3}">
      <dsp:nvSpPr>
        <dsp:cNvPr id="0" name=""/>
        <dsp:cNvSpPr/>
      </dsp:nvSpPr>
      <dsp:spPr>
        <a:xfrm>
          <a:off x="1671066" y="416401"/>
          <a:ext cx="6101334" cy="37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0" kern="1200" smtClean="0"/>
            <a:t>Média 1 (2) – Média de resultados da primeira (segunda) aplicação</a:t>
          </a:r>
          <a:endParaRPr lang="pt-PT" sz="1400" kern="1200"/>
        </a:p>
      </dsp:txBody>
      <dsp:txXfrm>
        <a:off x="1671066" y="416401"/>
        <a:ext cx="6101334" cy="378546"/>
      </dsp:txXfrm>
    </dsp:sp>
    <dsp:sp modelId="{CA8C700C-3785-4D73-BF7F-E8BCC1346ECD}">
      <dsp:nvSpPr>
        <dsp:cNvPr id="0" name=""/>
        <dsp:cNvSpPr/>
      </dsp:nvSpPr>
      <dsp:spPr>
        <a:xfrm>
          <a:off x="1554480" y="794947"/>
          <a:ext cx="62179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AE2546-A26B-4897-9A0A-544E1D284AA8}">
      <dsp:nvSpPr>
        <dsp:cNvPr id="0" name=""/>
        <dsp:cNvSpPr/>
      </dsp:nvSpPr>
      <dsp:spPr>
        <a:xfrm>
          <a:off x="1671066" y="813875"/>
          <a:ext cx="6101334" cy="37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0" kern="1200" smtClean="0"/>
            <a:t>DP 1 (2) – Desvio padrão dos resultados da primeira (segunda) aplicação</a:t>
          </a:r>
          <a:endParaRPr lang="pt-PT" sz="1400" kern="1200"/>
        </a:p>
      </dsp:txBody>
      <dsp:txXfrm>
        <a:off x="1671066" y="813875"/>
        <a:ext cx="6101334" cy="378546"/>
      </dsp:txXfrm>
    </dsp:sp>
    <dsp:sp modelId="{B825F743-2046-49CF-9F38-40F596309ECE}">
      <dsp:nvSpPr>
        <dsp:cNvPr id="0" name=""/>
        <dsp:cNvSpPr/>
      </dsp:nvSpPr>
      <dsp:spPr>
        <a:xfrm>
          <a:off x="1554480" y="1192421"/>
          <a:ext cx="62179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7C99F-3932-4464-B573-375945D4986B}">
      <dsp:nvSpPr>
        <dsp:cNvPr id="0" name=""/>
        <dsp:cNvSpPr/>
      </dsp:nvSpPr>
      <dsp:spPr>
        <a:xfrm>
          <a:off x="0" y="1211348"/>
          <a:ext cx="7772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BCFD3-FD1E-4D2B-A10F-4484AAFA3F11}">
      <dsp:nvSpPr>
        <dsp:cNvPr id="0" name=""/>
        <dsp:cNvSpPr/>
      </dsp:nvSpPr>
      <dsp:spPr>
        <a:xfrm>
          <a:off x="0" y="1211348"/>
          <a:ext cx="1554480" cy="121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b="0" kern="1200" dirty="0" err="1" smtClean="0"/>
            <a:t>Notas</a:t>
          </a:r>
          <a:r>
            <a:rPr lang="en-US" sz="2600" b="0" kern="1200" dirty="0" smtClean="0"/>
            <a:t>:</a:t>
          </a:r>
          <a:endParaRPr lang="pt-PT" sz="2600" kern="1200" dirty="0"/>
        </a:p>
      </dsp:txBody>
      <dsp:txXfrm>
        <a:off x="0" y="1211348"/>
        <a:ext cx="1554480" cy="1211348"/>
      </dsp:txXfrm>
    </dsp:sp>
    <dsp:sp modelId="{60D6E962-E1FE-47D7-9588-702E5FAA4211}">
      <dsp:nvSpPr>
        <dsp:cNvPr id="0" name=""/>
        <dsp:cNvSpPr/>
      </dsp:nvSpPr>
      <dsp:spPr>
        <a:xfrm>
          <a:off x="1671066" y="1239503"/>
          <a:ext cx="6101334" cy="56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0" kern="1200" dirty="0" smtClean="0"/>
            <a:t>O DP </a:t>
          </a:r>
          <a:r>
            <a:rPr lang="en-US" sz="1400" b="0" kern="1200" dirty="0" err="1" smtClean="0"/>
            <a:t>indica</a:t>
          </a:r>
          <a:r>
            <a:rPr lang="en-US" sz="1400" b="0" kern="1200" dirty="0" smtClean="0"/>
            <a:t> a </a:t>
          </a:r>
          <a:r>
            <a:rPr lang="en-US" sz="1400" b="0" kern="1200" dirty="0" err="1" smtClean="0"/>
            <a:t>robustez</a:t>
          </a:r>
          <a:r>
            <a:rPr lang="en-US" sz="1400" b="0" kern="1200" dirty="0" smtClean="0"/>
            <a:t> do </a:t>
          </a:r>
          <a:r>
            <a:rPr lang="en-US" sz="1400" b="0" kern="1200" dirty="0" err="1" smtClean="0"/>
            <a:t>indicador</a:t>
          </a:r>
          <a:r>
            <a:rPr lang="en-US" sz="1400" b="0" kern="1200" dirty="0" smtClean="0"/>
            <a:t>. </a:t>
          </a:r>
          <a:r>
            <a:rPr lang="en-US" sz="1400" b="0" kern="1200" dirty="0" err="1" smtClean="0"/>
            <a:t>Até</a:t>
          </a:r>
          <a:r>
            <a:rPr lang="en-US" sz="1400" b="0" kern="1200" dirty="0" smtClean="0"/>
            <a:t> 1,1 </a:t>
          </a:r>
          <a:r>
            <a:rPr lang="en-US" sz="1400" b="0" kern="1200" dirty="0" err="1" smtClean="0"/>
            <a:t>pode</a:t>
          </a:r>
          <a:r>
            <a:rPr lang="en-US" sz="1400" b="0" kern="1200" dirty="0" smtClean="0"/>
            <a:t>-se </a:t>
          </a:r>
          <a:r>
            <a:rPr lang="en-US" sz="1400" b="0" kern="1200" dirty="0" err="1" smtClean="0"/>
            <a:t>considerar</a:t>
          </a:r>
          <a:r>
            <a:rPr lang="en-US" sz="1400" b="0" kern="1200" dirty="0" smtClean="0"/>
            <a:t> um </a:t>
          </a:r>
          <a:r>
            <a:rPr lang="en-US" sz="1400" b="0" kern="1200" dirty="0" err="1" smtClean="0"/>
            <a:t>indicador</a:t>
          </a:r>
          <a:r>
            <a:rPr lang="en-US" sz="1400" b="0" kern="1200" dirty="0" smtClean="0"/>
            <a:t> </a:t>
          </a:r>
          <a:r>
            <a:rPr lang="en-US" sz="1400" b="0" kern="1200" dirty="0" err="1" smtClean="0"/>
            <a:t>robusto</a:t>
          </a:r>
          <a:r>
            <a:rPr lang="en-US" sz="1400" b="0" kern="1200" dirty="0" smtClean="0"/>
            <a:t> (</a:t>
          </a:r>
          <a:r>
            <a:rPr lang="en-US" sz="1400" b="0" kern="1200" dirty="0" err="1" smtClean="0"/>
            <a:t>até</a:t>
          </a:r>
          <a:r>
            <a:rPr lang="en-US" sz="1400" b="0" kern="1200" dirty="0" smtClean="0"/>
            <a:t> 1,0 </a:t>
          </a:r>
          <a:r>
            <a:rPr lang="en-US" sz="1400" b="0" kern="1200" dirty="0" err="1" smtClean="0"/>
            <a:t>muito</a:t>
          </a:r>
          <a:r>
            <a:rPr lang="en-US" sz="1400" b="0" kern="1200" dirty="0" smtClean="0"/>
            <a:t> </a:t>
          </a:r>
          <a:r>
            <a:rPr lang="en-US" sz="1400" b="0" kern="1200" dirty="0" err="1" smtClean="0"/>
            <a:t>robusto</a:t>
          </a:r>
          <a:r>
            <a:rPr lang="en-US" sz="1400" b="0" kern="1200" dirty="0" smtClean="0"/>
            <a:t>)</a:t>
          </a:r>
          <a:endParaRPr lang="pt-PT" sz="1400" kern="1200" dirty="0"/>
        </a:p>
      </dsp:txBody>
      <dsp:txXfrm>
        <a:off x="1671066" y="1239503"/>
        <a:ext cx="6101334" cy="563088"/>
      </dsp:txXfrm>
    </dsp:sp>
    <dsp:sp modelId="{5CB2E56D-C2C3-484F-AA14-DDC4C156C5DD}">
      <dsp:nvSpPr>
        <dsp:cNvPr id="0" name=""/>
        <dsp:cNvSpPr/>
      </dsp:nvSpPr>
      <dsp:spPr>
        <a:xfrm>
          <a:off x="1554480" y="1802591"/>
          <a:ext cx="62179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64321-4010-4B13-83D5-9DED8DE76406}">
      <dsp:nvSpPr>
        <dsp:cNvPr id="0" name=""/>
        <dsp:cNvSpPr/>
      </dsp:nvSpPr>
      <dsp:spPr>
        <a:xfrm>
          <a:off x="1671066" y="1830745"/>
          <a:ext cx="6101334" cy="56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pt-PT" sz="1400" kern="1200" dirty="0" smtClean="0"/>
            <a:t>Se a diferença entre as médias aumenta, é “bom”; se a diferença entre os DP aumenta, perdeu-se robustez (se negativo, é “bom”) </a:t>
          </a:r>
          <a:endParaRPr lang="pt-PT" sz="1400" kern="1200" dirty="0"/>
        </a:p>
      </dsp:txBody>
      <dsp:txXfrm>
        <a:off x="1671066" y="1830745"/>
        <a:ext cx="6101334" cy="563088"/>
      </dsp:txXfrm>
    </dsp:sp>
    <dsp:sp modelId="{6FA309E3-A60F-47F5-99B2-4BCCB2269360}">
      <dsp:nvSpPr>
        <dsp:cNvPr id="0" name=""/>
        <dsp:cNvSpPr/>
      </dsp:nvSpPr>
      <dsp:spPr>
        <a:xfrm>
          <a:off x="1554480" y="2393833"/>
          <a:ext cx="62179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16D3D-AF57-4715-9576-0F55BEA6B348}">
      <dsp:nvSpPr>
        <dsp:cNvPr id="0" name=""/>
        <dsp:cNvSpPr/>
      </dsp:nvSpPr>
      <dsp:spPr>
        <a:xfrm>
          <a:off x="0" y="0"/>
          <a:ext cx="7772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41C83-1739-4F45-B357-BD0925482160}">
      <dsp:nvSpPr>
        <dsp:cNvPr id="0" name=""/>
        <dsp:cNvSpPr/>
      </dsp:nvSpPr>
      <dsp:spPr>
        <a:xfrm>
          <a:off x="0" y="0"/>
          <a:ext cx="1554480" cy="117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0" kern="1200" smtClean="0"/>
            <a:t>Dados globais do Agrupamento</a:t>
          </a:r>
          <a:endParaRPr lang="pt-PT" sz="1600" kern="1200"/>
        </a:p>
      </dsp:txBody>
      <dsp:txXfrm>
        <a:off x="0" y="0"/>
        <a:ext cx="1554480" cy="1175345"/>
      </dsp:txXfrm>
    </dsp:sp>
    <dsp:sp modelId="{CD2489D3-7AA1-447C-9594-96FDBBB37ACE}">
      <dsp:nvSpPr>
        <dsp:cNvPr id="0" name=""/>
        <dsp:cNvSpPr/>
      </dsp:nvSpPr>
      <dsp:spPr>
        <a:xfrm>
          <a:off x="1671066" y="53372"/>
          <a:ext cx="6101334" cy="106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0" kern="1200" dirty="0" err="1" smtClean="0"/>
            <a:t>Apresentam</a:t>
          </a:r>
          <a:r>
            <a:rPr lang="en-US" sz="1600" b="0" kern="1200" dirty="0" smtClean="0"/>
            <a:t>-se as </a:t>
          </a:r>
          <a:r>
            <a:rPr lang="en-US" sz="1600" b="0" kern="1200" dirty="0" err="1" smtClean="0"/>
            <a:t>diferenças</a:t>
          </a:r>
          <a:r>
            <a:rPr lang="en-US" sz="1600" b="0" kern="1200" dirty="0" smtClean="0"/>
            <a:t> FRW2 – FRW1</a:t>
          </a:r>
          <a:endParaRPr lang="pt-PT" sz="1600" kern="1200" dirty="0"/>
        </a:p>
      </dsp:txBody>
      <dsp:txXfrm>
        <a:off x="1671066" y="53372"/>
        <a:ext cx="6101334" cy="1067452"/>
      </dsp:txXfrm>
    </dsp:sp>
    <dsp:sp modelId="{606899B9-B8CC-4065-8CEC-6B7ABC03D1F8}">
      <dsp:nvSpPr>
        <dsp:cNvPr id="0" name=""/>
        <dsp:cNvSpPr/>
      </dsp:nvSpPr>
      <dsp:spPr>
        <a:xfrm>
          <a:off x="1554480" y="1120824"/>
          <a:ext cx="62179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BED76-00EA-462F-A9D9-110E49873A4A}">
      <dsp:nvSpPr>
        <dsp:cNvPr id="0" name=""/>
        <dsp:cNvSpPr/>
      </dsp:nvSpPr>
      <dsp:spPr>
        <a:xfrm>
          <a:off x="0" y="1175345"/>
          <a:ext cx="7772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C39F0-7518-4F3D-9D4D-83E9179787B5}">
      <dsp:nvSpPr>
        <dsp:cNvPr id="0" name=""/>
        <dsp:cNvSpPr/>
      </dsp:nvSpPr>
      <dsp:spPr>
        <a:xfrm>
          <a:off x="0" y="1175345"/>
          <a:ext cx="1554480" cy="117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0" kern="1200" smtClean="0"/>
            <a:t>Notas interpretativas:</a:t>
          </a:r>
          <a:endParaRPr lang="pt-PT" sz="1600" kern="1200"/>
        </a:p>
      </dsp:txBody>
      <dsp:txXfrm>
        <a:off x="0" y="1175345"/>
        <a:ext cx="1554480" cy="1175345"/>
      </dsp:txXfrm>
    </dsp:sp>
    <dsp:sp modelId="{F69E53C7-A91F-43C6-99B9-D5CDF1CBDBF4}">
      <dsp:nvSpPr>
        <dsp:cNvPr id="0" name=""/>
        <dsp:cNvSpPr/>
      </dsp:nvSpPr>
      <dsp:spPr>
        <a:xfrm>
          <a:off x="1671066" y="1202662"/>
          <a:ext cx="6101334" cy="546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0" kern="1200" dirty="0" err="1" smtClean="0"/>
            <a:t>Melhoria</a:t>
          </a:r>
          <a:r>
            <a:rPr lang="en-US" sz="1600" b="0" kern="1200" dirty="0" smtClean="0"/>
            <a:t> da </a:t>
          </a:r>
          <a:r>
            <a:rPr lang="en-US" sz="1600" b="0" kern="1200" dirty="0" err="1" smtClean="0"/>
            <a:t>robustez</a:t>
          </a:r>
          <a:r>
            <a:rPr lang="en-US" sz="1600" b="0" kern="1200" dirty="0" smtClean="0"/>
            <a:t> (DP) das </a:t>
          </a:r>
          <a:r>
            <a:rPr lang="en-US" sz="1600" b="0" kern="1200" dirty="0" err="1" smtClean="0"/>
            <a:t>opiniões</a:t>
          </a:r>
          <a:r>
            <a:rPr lang="en-US" sz="1600" b="0" kern="1200" dirty="0" smtClean="0"/>
            <a:t> </a:t>
          </a:r>
          <a:r>
            <a:rPr lang="en-US" sz="1600" b="0" kern="1200" dirty="0" err="1" smtClean="0"/>
            <a:t>em</a:t>
          </a:r>
          <a:r>
            <a:rPr lang="en-US" sz="1600" b="0" kern="1200" dirty="0" smtClean="0"/>
            <a:t> </a:t>
          </a:r>
          <a:r>
            <a:rPr lang="en-US" sz="1600" b="0" kern="1200" dirty="0" err="1" smtClean="0"/>
            <a:t>todas</a:t>
          </a:r>
          <a:r>
            <a:rPr lang="en-US" sz="1600" b="0" kern="1200" dirty="0" smtClean="0"/>
            <a:t> as </a:t>
          </a:r>
          <a:r>
            <a:rPr lang="en-US" sz="1600" b="0" kern="1200" dirty="0" err="1" smtClean="0"/>
            <a:t>dimensões</a:t>
          </a:r>
          <a:r>
            <a:rPr lang="en-US" sz="1600" b="0" kern="1200" dirty="0" smtClean="0"/>
            <a:t> (</a:t>
          </a:r>
          <a:r>
            <a:rPr lang="en-US" sz="1600" b="0" kern="1200" dirty="0" err="1" smtClean="0"/>
            <a:t>opiniões</a:t>
          </a:r>
          <a:r>
            <a:rPr lang="en-US" sz="1600" b="0" kern="1200" dirty="0" smtClean="0"/>
            <a:t> </a:t>
          </a:r>
          <a:r>
            <a:rPr lang="en-US" sz="1600" b="0" kern="1200" dirty="0" err="1" smtClean="0"/>
            <a:t>mais</a:t>
          </a:r>
          <a:r>
            <a:rPr lang="en-US" sz="1600" b="0" kern="1200" dirty="0" smtClean="0"/>
            <a:t> </a:t>
          </a:r>
          <a:r>
            <a:rPr lang="en-US" sz="1600" b="0" kern="1200" dirty="0" err="1" smtClean="0"/>
            <a:t>claras</a:t>
          </a:r>
          <a:r>
            <a:rPr lang="en-US" sz="1600" b="0" kern="1200" dirty="0" smtClean="0"/>
            <a:t>), da FRW1 </a:t>
          </a:r>
          <a:r>
            <a:rPr lang="en-US" sz="1600" b="0" kern="1200" dirty="0" err="1" smtClean="0"/>
            <a:t>para</a:t>
          </a:r>
          <a:r>
            <a:rPr lang="en-US" sz="1600" b="0" kern="1200" dirty="0" smtClean="0"/>
            <a:t> a FRW2</a:t>
          </a:r>
          <a:endParaRPr lang="pt-PT" sz="1600" kern="1200" dirty="0"/>
        </a:p>
      </dsp:txBody>
      <dsp:txXfrm>
        <a:off x="1671066" y="1202662"/>
        <a:ext cx="6101334" cy="546351"/>
      </dsp:txXfrm>
    </dsp:sp>
    <dsp:sp modelId="{90EFAD45-C376-48DE-A0D3-DFF0922633B4}">
      <dsp:nvSpPr>
        <dsp:cNvPr id="0" name=""/>
        <dsp:cNvSpPr/>
      </dsp:nvSpPr>
      <dsp:spPr>
        <a:xfrm>
          <a:off x="1554480" y="1749014"/>
          <a:ext cx="62179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1FA12-7C35-4642-B887-635E728C38ED}">
      <dsp:nvSpPr>
        <dsp:cNvPr id="0" name=""/>
        <dsp:cNvSpPr/>
      </dsp:nvSpPr>
      <dsp:spPr>
        <a:xfrm>
          <a:off x="1671066" y="1776331"/>
          <a:ext cx="6101334" cy="546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0" kern="1200" smtClean="0"/>
            <a:t>Melhoria significativa das médias da FRW1 para a FRW2 apenas da dimensão 1 (as outras mantem-se com oscilação irrelevante)</a:t>
          </a:r>
          <a:endParaRPr lang="pt-PT" sz="1600" kern="1200"/>
        </a:p>
      </dsp:txBody>
      <dsp:txXfrm>
        <a:off x="1671066" y="1776331"/>
        <a:ext cx="6101334" cy="546351"/>
      </dsp:txXfrm>
    </dsp:sp>
    <dsp:sp modelId="{1FFA9122-E241-4B06-A9CF-EFD9528337A1}">
      <dsp:nvSpPr>
        <dsp:cNvPr id="0" name=""/>
        <dsp:cNvSpPr/>
      </dsp:nvSpPr>
      <dsp:spPr>
        <a:xfrm>
          <a:off x="1554480" y="2322683"/>
          <a:ext cx="62179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5BF25-1F0F-4E0A-8AD8-8604D551DE69}">
      <dsp:nvSpPr>
        <dsp:cNvPr id="0" name=""/>
        <dsp:cNvSpPr/>
      </dsp:nvSpPr>
      <dsp:spPr>
        <a:xfrm>
          <a:off x="1844" y="0"/>
          <a:ext cx="1798776" cy="792087"/>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pt-PT" sz="1900" kern="1200" dirty="0" smtClean="0"/>
            <a:t>Por Ano Lectivo</a:t>
          </a:r>
          <a:endParaRPr lang="pt-PT" sz="1900" kern="1200" dirty="0"/>
        </a:p>
      </dsp:txBody>
      <dsp:txXfrm>
        <a:off x="25043" y="23199"/>
        <a:ext cx="1752378" cy="745689"/>
      </dsp:txXfrm>
    </dsp:sp>
    <dsp:sp modelId="{6CC06031-3AB1-4F73-AC6F-06A271AACF0D}">
      <dsp:nvSpPr>
        <dsp:cNvPr id="0" name=""/>
        <dsp:cNvSpPr/>
      </dsp:nvSpPr>
      <dsp:spPr>
        <a:xfrm>
          <a:off x="2102814" y="0"/>
          <a:ext cx="1798776" cy="792087"/>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pt-PT" sz="1900" kern="1200" dirty="0" smtClean="0"/>
            <a:t>Toda a organização</a:t>
          </a:r>
          <a:endParaRPr lang="pt-PT" sz="1900" kern="1200" dirty="0"/>
        </a:p>
      </dsp:txBody>
      <dsp:txXfrm>
        <a:off x="2126013" y="23199"/>
        <a:ext cx="1752378" cy="745689"/>
      </dsp:txXfrm>
    </dsp:sp>
    <dsp:sp modelId="{6D48C78D-C7CD-4D96-B1E1-D45D915EECB0}">
      <dsp:nvSpPr>
        <dsp:cNvPr id="0" name=""/>
        <dsp:cNvSpPr/>
      </dsp:nvSpPr>
      <dsp:spPr>
        <a:xfrm>
          <a:off x="4203785" y="0"/>
          <a:ext cx="1798776" cy="792087"/>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pt-PT" sz="1900" kern="1200" dirty="0" smtClean="0"/>
            <a:t>Por Departamento</a:t>
          </a:r>
          <a:endParaRPr lang="pt-PT" sz="1900" kern="1200" dirty="0"/>
        </a:p>
      </dsp:txBody>
      <dsp:txXfrm>
        <a:off x="4226984" y="23199"/>
        <a:ext cx="1752378" cy="745689"/>
      </dsp:txXfrm>
    </dsp:sp>
    <dsp:sp modelId="{6ED83558-B41F-485F-98F4-8BA46D181C57}">
      <dsp:nvSpPr>
        <dsp:cNvPr id="0" name=""/>
        <dsp:cNvSpPr/>
      </dsp:nvSpPr>
      <dsp:spPr>
        <a:xfrm>
          <a:off x="6304755" y="0"/>
          <a:ext cx="1798776" cy="792087"/>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pt-PT" sz="1900" kern="1200" dirty="0" smtClean="0"/>
            <a:t>Por Grupo /Disciplina</a:t>
          </a:r>
          <a:endParaRPr lang="pt-PT" sz="1900" kern="1200" dirty="0"/>
        </a:p>
      </dsp:txBody>
      <dsp:txXfrm>
        <a:off x="6327954" y="23199"/>
        <a:ext cx="1752378" cy="74568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5BF25-1F0F-4E0A-8AD8-8604D551DE69}">
      <dsp:nvSpPr>
        <dsp:cNvPr id="0" name=""/>
        <dsp:cNvSpPr/>
      </dsp:nvSpPr>
      <dsp:spPr>
        <a:xfrm>
          <a:off x="5189" y="0"/>
          <a:ext cx="2098414" cy="64807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pt-PT" sz="1300" kern="1200" dirty="0" smtClean="0"/>
            <a:t>Adaptar os indicadores seleccionados</a:t>
          </a:r>
          <a:endParaRPr lang="pt-PT" sz="1300" kern="1200" dirty="0"/>
        </a:p>
      </dsp:txBody>
      <dsp:txXfrm>
        <a:off x="24170" y="18981"/>
        <a:ext cx="2060452" cy="610110"/>
      </dsp:txXfrm>
    </dsp:sp>
    <dsp:sp modelId="{6D15409B-D415-465D-97A1-5F4640E2A3FD}">
      <dsp:nvSpPr>
        <dsp:cNvPr id="0" name=""/>
        <dsp:cNvSpPr/>
      </dsp:nvSpPr>
      <dsp:spPr>
        <a:xfrm>
          <a:off x="2456137" y="0"/>
          <a:ext cx="2098414" cy="64807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pt-PT" sz="1300" kern="1200" dirty="0" smtClean="0"/>
            <a:t>Painéis de reflexão</a:t>
          </a:r>
          <a:endParaRPr lang="pt-PT" sz="1300" kern="1200" dirty="0"/>
        </a:p>
      </dsp:txBody>
      <dsp:txXfrm>
        <a:off x="2475118" y="18981"/>
        <a:ext cx="2060452" cy="610110"/>
      </dsp:txXfrm>
    </dsp:sp>
    <dsp:sp modelId="{98D8880C-640E-47F4-B193-BAF398FF6251}">
      <dsp:nvSpPr>
        <dsp:cNvPr id="0" name=""/>
        <dsp:cNvSpPr/>
      </dsp:nvSpPr>
      <dsp:spPr>
        <a:xfrm>
          <a:off x="4907085" y="0"/>
          <a:ext cx="2098414" cy="64807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pt-PT" sz="1300" kern="1200" dirty="0" smtClean="0"/>
            <a:t>Professores/Educadores, alunos, e pais</a:t>
          </a:r>
          <a:endParaRPr lang="pt-PT" sz="1300" kern="1200" dirty="0"/>
        </a:p>
      </dsp:txBody>
      <dsp:txXfrm>
        <a:off x="4926066" y="18981"/>
        <a:ext cx="2060452" cy="6101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48E43-A4BB-42BF-982F-61AF3EE43843}">
      <dsp:nvSpPr>
        <dsp:cNvPr id="0" name=""/>
        <dsp:cNvSpPr/>
      </dsp:nvSpPr>
      <dsp:spPr>
        <a:xfrm rot="5400000">
          <a:off x="156211" y="543898"/>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D29748-E640-4B2C-B2A6-925422FB3591}">
      <dsp:nvSpPr>
        <dsp:cNvPr id="0" name=""/>
        <dsp:cNvSpPr/>
      </dsp:nvSpPr>
      <dsp:spPr>
        <a:xfrm>
          <a:off x="348908" y="213"/>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Ensinar?</a:t>
          </a:r>
          <a:endParaRPr lang="pt-PT" sz="1400" kern="1200" dirty="0"/>
        </a:p>
      </dsp:txBody>
      <dsp:txXfrm>
        <a:off x="368904" y="20209"/>
        <a:ext cx="1097845" cy="642710"/>
      </dsp:txXfrm>
    </dsp:sp>
    <dsp:sp modelId="{062A5472-0900-4E95-A20A-D28A3036617E}">
      <dsp:nvSpPr>
        <dsp:cNvPr id="0" name=""/>
        <dsp:cNvSpPr/>
      </dsp:nvSpPr>
      <dsp:spPr>
        <a:xfrm rot="5400000">
          <a:off x="156211" y="1397275"/>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DEA589-9666-403C-ABA9-1E4704F78BA7}">
      <dsp:nvSpPr>
        <dsp:cNvPr id="0" name=""/>
        <dsp:cNvSpPr/>
      </dsp:nvSpPr>
      <dsp:spPr>
        <a:xfrm>
          <a:off x="348908" y="853591"/>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Aprender?</a:t>
          </a:r>
          <a:endParaRPr lang="pt-PT" sz="1400" kern="1200" dirty="0"/>
        </a:p>
      </dsp:txBody>
      <dsp:txXfrm>
        <a:off x="368904" y="873587"/>
        <a:ext cx="1097845" cy="642710"/>
      </dsp:txXfrm>
    </dsp:sp>
    <dsp:sp modelId="{003CD829-3B43-4FB5-9DB1-187216E69D2C}">
      <dsp:nvSpPr>
        <dsp:cNvPr id="0" name=""/>
        <dsp:cNvSpPr/>
      </dsp:nvSpPr>
      <dsp:spPr>
        <a:xfrm rot="5400000">
          <a:off x="156211" y="2250653"/>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D12251-7CCA-4844-AC4E-E540A4FE4CC7}">
      <dsp:nvSpPr>
        <dsp:cNvPr id="0" name=""/>
        <dsp:cNvSpPr/>
      </dsp:nvSpPr>
      <dsp:spPr>
        <a:xfrm>
          <a:off x="348908" y="1706968"/>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Investigar?</a:t>
          </a:r>
          <a:endParaRPr lang="pt-PT" sz="1400" kern="1200" dirty="0"/>
        </a:p>
      </dsp:txBody>
      <dsp:txXfrm>
        <a:off x="368904" y="1726964"/>
        <a:ext cx="1097845" cy="642710"/>
      </dsp:txXfrm>
    </dsp:sp>
    <dsp:sp modelId="{B761CA18-33F3-43CB-AEEC-22B56054A6E9}">
      <dsp:nvSpPr>
        <dsp:cNvPr id="0" name=""/>
        <dsp:cNvSpPr/>
      </dsp:nvSpPr>
      <dsp:spPr>
        <a:xfrm>
          <a:off x="582900" y="2677342"/>
          <a:ext cx="1506898"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456B6C-9496-41BD-8DF7-9C0F80BDB3FB}">
      <dsp:nvSpPr>
        <dsp:cNvPr id="0" name=""/>
        <dsp:cNvSpPr/>
      </dsp:nvSpPr>
      <dsp:spPr>
        <a:xfrm>
          <a:off x="348908" y="2560346"/>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Passar o tempo?</a:t>
          </a:r>
          <a:endParaRPr lang="pt-PT" sz="1400" kern="1200" dirty="0"/>
        </a:p>
      </dsp:txBody>
      <dsp:txXfrm>
        <a:off x="368904" y="2580342"/>
        <a:ext cx="1097845" cy="642710"/>
      </dsp:txXfrm>
    </dsp:sp>
    <dsp:sp modelId="{51B32875-8D82-4ECF-B4D8-B7964C7A6693}">
      <dsp:nvSpPr>
        <dsp:cNvPr id="0" name=""/>
        <dsp:cNvSpPr/>
      </dsp:nvSpPr>
      <dsp:spPr>
        <a:xfrm rot="16200000">
          <a:off x="1669534" y="2250653"/>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1BC6A-1CEF-4884-B1F9-2735950D47C8}">
      <dsp:nvSpPr>
        <dsp:cNvPr id="0" name=""/>
        <dsp:cNvSpPr/>
      </dsp:nvSpPr>
      <dsp:spPr>
        <a:xfrm>
          <a:off x="1862231" y="2560346"/>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Privado? </a:t>
          </a:r>
          <a:endParaRPr lang="pt-PT" sz="1400" kern="1200" dirty="0"/>
        </a:p>
      </dsp:txBody>
      <dsp:txXfrm>
        <a:off x="1882227" y="2580342"/>
        <a:ext cx="1097845" cy="642710"/>
      </dsp:txXfrm>
    </dsp:sp>
    <dsp:sp modelId="{A3C50984-FB6E-4C6D-A80C-AA95DCE0E973}">
      <dsp:nvSpPr>
        <dsp:cNvPr id="0" name=""/>
        <dsp:cNvSpPr/>
      </dsp:nvSpPr>
      <dsp:spPr>
        <a:xfrm rot="16200000">
          <a:off x="1669534" y="1397275"/>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B8990-AB61-435E-ADED-2C5B91BC40BD}">
      <dsp:nvSpPr>
        <dsp:cNvPr id="0" name=""/>
        <dsp:cNvSpPr/>
      </dsp:nvSpPr>
      <dsp:spPr>
        <a:xfrm>
          <a:off x="1862231" y="1706968"/>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Público?</a:t>
          </a:r>
          <a:endParaRPr lang="pt-PT" sz="1400" kern="1200" dirty="0"/>
        </a:p>
      </dsp:txBody>
      <dsp:txXfrm>
        <a:off x="1882227" y="1726964"/>
        <a:ext cx="1097845" cy="642710"/>
      </dsp:txXfrm>
    </dsp:sp>
    <dsp:sp modelId="{210B079B-F645-47C5-8B0B-9306D281BDD0}">
      <dsp:nvSpPr>
        <dsp:cNvPr id="0" name=""/>
        <dsp:cNvSpPr/>
      </dsp:nvSpPr>
      <dsp:spPr>
        <a:xfrm rot="16200000">
          <a:off x="1669534" y="543898"/>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9FB790-8861-4D3B-970C-2AEA2004B087}">
      <dsp:nvSpPr>
        <dsp:cNvPr id="0" name=""/>
        <dsp:cNvSpPr/>
      </dsp:nvSpPr>
      <dsp:spPr>
        <a:xfrm>
          <a:off x="1862231" y="853591"/>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Melhorar?</a:t>
          </a:r>
          <a:endParaRPr lang="pt-PT" sz="1400" kern="1200" dirty="0"/>
        </a:p>
      </dsp:txBody>
      <dsp:txXfrm>
        <a:off x="1882227" y="873587"/>
        <a:ext cx="1097845" cy="642710"/>
      </dsp:txXfrm>
    </dsp:sp>
    <dsp:sp modelId="{A00EB5B9-3D85-48E8-B9A2-AF0A4455969C}">
      <dsp:nvSpPr>
        <dsp:cNvPr id="0" name=""/>
        <dsp:cNvSpPr/>
      </dsp:nvSpPr>
      <dsp:spPr>
        <a:xfrm>
          <a:off x="2096223" y="117209"/>
          <a:ext cx="1506898"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55F37C-5008-4AC9-B9EC-427E547ADA43}">
      <dsp:nvSpPr>
        <dsp:cNvPr id="0" name=""/>
        <dsp:cNvSpPr/>
      </dsp:nvSpPr>
      <dsp:spPr>
        <a:xfrm>
          <a:off x="1862231" y="213"/>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Criar?</a:t>
          </a:r>
          <a:endParaRPr lang="pt-PT" sz="1400" kern="1200" dirty="0"/>
        </a:p>
      </dsp:txBody>
      <dsp:txXfrm>
        <a:off x="1882227" y="20209"/>
        <a:ext cx="1097845" cy="642710"/>
      </dsp:txXfrm>
    </dsp:sp>
    <dsp:sp modelId="{8792F198-7CBE-48F0-BDF4-D240CAA6BF1A}">
      <dsp:nvSpPr>
        <dsp:cNvPr id="0" name=""/>
        <dsp:cNvSpPr/>
      </dsp:nvSpPr>
      <dsp:spPr>
        <a:xfrm rot="5400000">
          <a:off x="3182857" y="543898"/>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F5A159-9F60-4E6A-BB27-CA0B3F96A6C4}">
      <dsp:nvSpPr>
        <dsp:cNvPr id="0" name=""/>
        <dsp:cNvSpPr/>
      </dsp:nvSpPr>
      <dsp:spPr>
        <a:xfrm>
          <a:off x="3375554" y="213"/>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Inovar?</a:t>
          </a:r>
          <a:endParaRPr lang="pt-PT" sz="1400" kern="1200" dirty="0"/>
        </a:p>
      </dsp:txBody>
      <dsp:txXfrm>
        <a:off x="3395550" y="20209"/>
        <a:ext cx="1097845" cy="642710"/>
      </dsp:txXfrm>
    </dsp:sp>
    <dsp:sp modelId="{C4956546-48A4-4A29-B5F4-6075AEDD71E2}">
      <dsp:nvSpPr>
        <dsp:cNvPr id="0" name=""/>
        <dsp:cNvSpPr/>
      </dsp:nvSpPr>
      <dsp:spPr>
        <a:xfrm rot="5400000">
          <a:off x="3182857" y="1397275"/>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DFCB7D-D385-4397-92C0-116E2423BAC3}">
      <dsp:nvSpPr>
        <dsp:cNvPr id="0" name=""/>
        <dsp:cNvSpPr/>
      </dsp:nvSpPr>
      <dsp:spPr>
        <a:xfrm>
          <a:off x="3375554" y="853591"/>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Seguir regras?</a:t>
          </a:r>
          <a:endParaRPr lang="pt-PT" sz="1400" kern="1200" dirty="0"/>
        </a:p>
      </dsp:txBody>
      <dsp:txXfrm>
        <a:off x="3395550" y="873587"/>
        <a:ext cx="1097845" cy="642710"/>
      </dsp:txXfrm>
    </dsp:sp>
    <dsp:sp modelId="{8C705402-61C7-4BEF-B20D-E994D55DE728}">
      <dsp:nvSpPr>
        <dsp:cNvPr id="0" name=""/>
        <dsp:cNvSpPr/>
      </dsp:nvSpPr>
      <dsp:spPr>
        <a:xfrm rot="5400000">
          <a:off x="3182857" y="2250653"/>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DCB4CF-6624-4F5C-8F74-A3D4EFBE0777}">
      <dsp:nvSpPr>
        <dsp:cNvPr id="0" name=""/>
        <dsp:cNvSpPr/>
      </dsp:nvSpPr>
      <dsp:spPr>
        <a:xfrm>
          <a:off x="3375554" y="1706968"/>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Pedagógico?</a:t>
          </a:r>
          <a:endParaRPr lang="pt-PT" sz="1400" kern="1200" dirty="0"/>
        </a:p>
      </dsp:txBody>
      <dsp:txXfrm>
        <a:off x="3395550" y="1726964"/>
        <a:ext cx="1097845" cy="642710"/>
      </dsp:txXfrm>
    </dsp:sp>
    <dsp:sp modelId="{7A746CA7-4481-4D0A-BBFC-2B1F4D5D3B12}">
      <dsp:nvSpPr>
        <dsp:cNvPr id="0" name=""/>
        <dsp:cNvSpPr/>
      </dsp:nvSpPr>
      <dsp:spPr>
        <a:xfrm>
          <a:off x="3609546" y="2677342"/>
          <a:ext cx="1506898"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383839-BAC5-40C8-912C-A678D7956802}">
      <dsp:nvSpPr>
        <dsp:cNvPr id="0" name=""/>
        <dsp:cNvSpPr/>
      </dsp:nvSpPr>
      <dsp:spPr>
        <a:xfrm>
          <a:off x="3375554" y="2560346"/>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Intuitivo?</a:t>
          </a:r>
          <a:endParaRPr lang="pt-PT" sz="1400" kern="1200" dirty="0"/>
        </a:p>
      </dsp:txBody>
      <dsp:txXfrm>
        <a:off x="3395550" y="2580342"/>
        <a:ext cx="1097845" cy="642710"/>
      </dsp:txXfrm>
    </dsp:sp>
    <dsp:sp modelId="{E8D80955-2B91-45BA-9EEB-F1F9D61D531B}">
      <dsp:nvSpPr>
        <dsp:cNvPr id="0" name=""/>
        <dsp:cNvSpPr/>
      </dsp:nvSpPr>
      <dsp:spPr>
        <a:xfrm rot="16200000">
          <a:off x="4696181" y="2250653"/>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208FA3-3340-4054-B05D-93FEA47E3884}">
      <dsp:nvSpPr>
        <dsp:cNvPr id="0" name=""/>
        <dsp:cNvSpPr/>
      </dsp:nvSpPr>
      <dsp:spPr>
        <a:xfrm>
          <a:off x="4888877" y="2560346"/>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Formal?</a:t>
          </a:r>
          <a:endParaRPr lang="pt-PT" sz="1400" kern="1200" dirty="0"/>
        </a:p>
      </dsp:txBody>
      <dsp:txXfrm>
        <a:off x="4908873" y="2580342"/>
        <a:ext cx="1097845" cy="642710"/>
      </dsp:txXfrm>
    </dsp:sp>
    <dsp:sp modelId="{A0316595-CDD2-438A-AE50-958D2654AC7B}">
      <dsp:nvSpPr>
        <dsp:cNvPr id="0" name=""/>
        <dsp:cNvSpPr/>
      </dsp:nvSpPr>
      <dsp:spPr>
        <a:xfrm rot="16200000">
          <a:off x="4696181" y="1397275"/>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C0FCA0-B7DA-44D3-9813-C76F44BB52D8}">
      <dsp:nvSpPr>
        <dsp:cNvPr id="0" name=""/>
        <dsp:cNvSpPr/>
      </dsp:nvSpPr>
      <dsp:spPr>
        <a:xfrm>
          <a:off x="4888877" y="1706968"/>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Informal?</a:t>
          </a:r>
          <a:endParaRPr lang="pt-PT" sz="1400" kern="1200" dirty="0"/>
        </a:p>
      </dsp:txBody>
      <dsp:txXfrm>
        <a:off x="4908873" y="1726964"/>
        <a:ext cx="1097845" cy="642710"/>
      </dsp:txXfrm>
    </dsp:sp>
    <dsp:sp modelId="{A4EDBCCC-3393-4E4E-8CC5-CA6B2467EB71}">
      <dsp:nvSpPr>
        <dsp:cNvPr id="0" name=""/>
        <dsp:cNvSpPr/>
      </dsp:nvSpPr>
      <dsp:spPr>
        <a:xfrm rot="16200000">
          <a:off x="4696181" y="543898"/>
          <a:ext cx="846952" cy="1024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C526CC-8992-491A-9F7A-797E8DF020C4}">
      <dsp:nvSpPr>
        <dsp:cNvPr id="0" name=""/>
        <dsp:cNvSpPr/>
      </dsp:nvSpPr>
      <dsp:spPr>
        <a:xfrm>
          <a:off x="4888877" y="853591"/>
          <a:ext cx="1137837" cy="6827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Trocar?</a:t>
          </a:r>
          <a:endParaRPr lang="pt-PT" sz="1400" kern="1200" dirty="0"/>
        </a:p>
      </dsp:txBody>
      <dsp:txXfrm>
        <a:off x="4908873" y="873587"/>
        <a:ext cx="1097845" cy="642710"/>
      </dsp:txXfrm>
    </dsp:sp>
    <dsp:sp modelId="{4B74D45D-B992-4667-8F8B-50444E8C65A3}">
      <dsp:nvSpPr>
        <dsp:cNvPr id="0" name=""/>
        <dsp:cNvSpPr/>
      </dsp:nvSpPr>
      <dsp:spPr>
        <a:xfrm>
          <a:off x="4888877" y="213"/>
          <a:ext cx="1137837" cy="682702"/>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a:t>
          </a:r>
          <a:endParaRPr lang="pt-PT" sz="1400" kern="1200" dirty="0"/>
        </a:p>
      </dsp:txBody>
      <dsp:txXfrm>
        <a:off x="4908873" y="20209"/>
        <a:ext cx="1097845" cy="6427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099A-8491-4F46-80A0-52A220285772}">
      <dsp:nvSpPr>
        <dsp:cNvPr id="0" name=""/>
        <dsp:cNvSpPr/>
      </dsp:nvSpPr>
      <dsp:spPr>
        <a:xfrm>
          <a:off x="0" y="0"/>
          <a:ext cx="8229600" cy="3243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pt-PT" sz="2800" kern="1200" dirty="0" smtClean="0"/>
            <a:t>É (fundamentalmente) dentro da sala de aula que o sucesso dos alunos se constrói:</a:t>
          </a:r>
          <a:endParaRPr lang="pt-PT" sz="2800" kern="1200" dirty="0"/>
        </a:p>
      </dsp:txBody>
      <dsp:txXfrm>
        <a:off x="0" y="0"/>
        <a:ext cx="8229600" cy="97297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9B548-1E56-4F08-B3AD-9DE98C22FFB1}">
      <dsp:nvSpPr>
        <dsp:cNvPr id="0" name=""/>
        <dsp:cNvSpPr/>
      </dsp:nvSpPr>
      <dsp:spPr>
        <a:xfrm>
          <a:off x="5960" y="143852"/>
          <a:ext cx="1223852"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Como avaliamos?</a:t>
          </a:r>
          <a:endParaRPr lang="pt-PT" sz="1400" kern="1200" dirty="0"/>
        </a:p>
      </dsp:txBody>
      <dsp:txXfrm>
        <a:off x="24868" y="162760"/>
        <a:ext cx="1186036" cy="607766"/>
      </dsp:txXfrm>
    </dsp:sp>
    <dsp:sp modelId="{F7776FA9-7C36-4849-A0F5-8FDD7886753B}">
      <dsp:nvSpPr>
        <dsp:cNvPr id="0" name=""/>
        <dsp:cNvSpPr/>
      </dsp:nvSpPr>
      <dsp:spPr>
        <a:xfrm>
          <a:off x="1324498" y="333223"/>
          <a:ext cx="228105" cy="26684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a:off x="1324498" y="386591"/>
        <a:ext cx="159674" cy="160104"/>
      </dsp:txXfrm>
    </dsp:sp>
    <dsp:sp modelId="{307524A9-0537-4C67-978B-DFFE0F28ADE1}">
      <dsp:nvSpPr>
        <dsp:cNvPr id="0" name=""/>
        <dsp:cNvSpPr/>
      </dsp:nvSpPr>
      <dsp:spPr>
        <a:xfrm>
          <a:off x="1660201" y="143852"/>
          <a:ext cx="1223852"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Como apoiamos?</a:t>
          </a:r>
          <a:endParaRPr lang="pt-PT" sz="1400" kern="1200" dirty="0"/>
        </a:p>
      </dsp:txBody>
      <dsp:txXfrm>
        <a:off x="1679109" y="162760"/>
        <a:ext cx="1186036" cy="607766"/>
      </dsp:txXfrm>
    </dsp:sp>
    <dsp:sp modelId="{3D177B0B-C847-485F-A2A0-82F608DAD8F3}">
      <dsp:nvSpPr>
        <dsp:cNvPr id="0" name=""/>
        <dsp:cNvSpPr/>
      </dsp:nvSpPr>
      <dsp:spPr>
        <a:xfrm>
          <a:off x="2978739" y="333223"/>
          <a:ext cx="228105" cy="2668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a:off x="2978739" y="386591"/>
        <a:ext cx="159674" cy="160104"/>
      </dsp:txXfrm>
    </dsp:sp>
    <dsp:sp modelId="{E98A3099-15EF-47CA-AF43-D7967BCAB036}">
      <dsp:nvSpPr>
        <dsp:cNvPr id="0" name=""/>
        <dsp:cNvSpPr/>
      </dsp:nvSpPr>
      <dsp:spPr>
        <a:xfrm>
          <a:off x="3314442" y="143852"/>
          <a:ext cx="1223852"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Como interagimos?</a:t>
          </a:r>
          <a:endParaRPr lang="pt-PT" sz="1400" kern="1200" dirty="0"/>
        </a:p>
      </dsp:txBody>
      <dsp:txXfrm>
        <a:off x="3333350" y="162760"/>
        <a:ext cx="1186036" cy="607766"/>
      </dsp:txXfrm>
    </dsp:sp>
    <dsp:sp modelId="{05F62972-A90C-4289-8F17-138400FA6725}">
      <dsp:nvSpPr>
        <dsp:cNvPr id="0" name=""/>
        <dsp:cNvSpPr/>
      </dsp:nvSpPr>
      <dsp:spPr>
        <a:xfrm>
          <a:off x="4632980" y="333223"/>
          <a:ext cx="228105" cy="2668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a:off x="4632980" y="386591"/>
        <a:ext cx="159674" cy="160104"/>
      </dsp:txXfrm>
    </dsp:sp>
    <dsp:sp modelId="{BFA3694B-D2D2-44F4-A640-F099D95331AC}">
      <dsp:nvSpPr>
        <dsp:cNvPr id="0" name=""/>
        <dsp:cNvSpPr/>
      </dsp:nvSpPr>
      <dsp:spPr>
        <a:xfrm>
          <a:off x="4968683" y="143852"/>
          <a:ext cx="1223852"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Que instrumentos usamos?</a:t>
          </a:r>
          <a:endParaRPr lang="pt-PT" sz="1400" kern="1200" dirty="0"/>
        </a:p>
      </dsp:txBody>
      <dsp:txXfrm>
        <a:off x="4987591" y="162760"/>
        <a:ext cx="1186036" cy="607766"/>
      </dsp:txXfrm>
    </dsp:sp>
    <dsp:sp modelId="{A7C75EDE-04B2-4704-B321-8243551A820A}">
      <dsp:nvSpPr>
        <dsp:cNvPr id="0" name=""/>
        <dsp:cNvSpPr/>
      </dsp:nvSpPr>
      <dsp:spPr>
        <a:xfrm>
          <a:off x="6287221" y="333223"/>
          <a:ext cx="228105" cy="2668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a:off x="6287221" y="386591"/>
        <a:ext cx="159674" cy="160104"/>
      </dsp:txXfrm>
    </dsp:sp>
    <dsp:sp modelId="{D51BD519-D1C1-43CC-BFDC-909A7DC3FAB3}">
      <dsp:nvSpPr>
        <dsp:cNvPr id="0" name=""/>
        <dsp:cNvSpPr/>
      </dsp:nvSpPr>
      <dsp:spPr>
        <a:xfrm>
          <a:off x="6622924" y="143852"/>
          <a:ext cx="1075971"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t>Que tecnologias?</a:t>
          </a:r>
          <a:endParaRPr lang="pt-PT" sz="1200" kern="1200" dirty="0"/>
        </a:p>
      </dsp:txBody>
      <dsp:txXfrm>
        <a:off x="6641832" y="162760"/>
        <a:ext cx="1038155" cy="607766"/>
      </dsp:txXfrm>
    </dsp:sp>
    <dsp:sp modelId="{2C2E8C88-B163-4595-AE4D-749B8B5E5E9E}">
      <dsp:nvSpPr>
        <dsp:cNvPr id="0" name=""/>
        <dsp:cNvSpPr/>
      </dsp:nvSpPr>
      <dsp:spPr>
        <a:xfrm rot="5635871">
          <a:off x="7010061" y="864753"/>
          <a:ext cx="228643" cy="2668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PT" sz="1200" kern="1200" dirty="0"/>
        </a:p>
      </dsp:txBody>
      <dsp:txXfrm rot="-5400000">
        <a:off x="7046682" y="883932"/>
        <a:ext cx="160104" cy="160050"/>
      </dsp:txXfrm>
    </dsp:sp>
    <dsp:sp modelId="{67238DB3-A3E8-454A-9002-9FA6679AC522}">
      <dsp:nvSpPr>
        <dsp:cNvPr id="0" name=""/>
        <dsp:cNvSpPr/>
      </dsp:nvSpPr>
      <dsp:spPr>
        <a:xfrm>
          <a:off x="6475043" y="1219823"/>
          <a:ext cx="1223852"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t>Como gerimos a (in)disciplina?</a:t>
          </a:r>
          <a:endParaRPr lang="pt-PT" sz="1200" kern="1200" dirty="0"/>
        </a:p>
      </dsp:txBody>
      <dsp:txXfrm>
        <a:off x="6493951" y="1238731"/>
        <a:ext cx="1186036" cy="607766"/>
      </dsp:txXfrm>
    </dsp:sp>
    <dsp:sp modelId="{9E7E259F-D6FB-46E1-ABD8-F73A5AD0D08D}">
      <dsp:nvSpPr>
        <dsp:cNvPr id="0" name=""/>
        <dsp:cNvSpPr/>
      </dsp:nvSpPr>
      <dsp:spPr>
        <a:xfrm rot="10800000">
          <a:off x="6152251" y="1409194"/>
          <a:ext cx="228105" cy="2668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rot="10800000">
        <a:off x="6220682" y="1462562"/>
        <a:ext cx="159674" cy="160104"/>
      </dsp:txXfrm>
    </dsp:sp>
    <dsp:sp modelId="{AE7718E6-CE91-450D-B168-8AD1EB8677A0}">
      <dsp:nvSpPr>
        <dsp:cNvPr id="0" name=""/>
        <dsp:cNvSpPr/>
      </dsp:nvSpPr>
      <dsp:spPr>
        <a:xfrm>
          <a:off x="4820801" y="1219823"/>
          <a:ext cx="1223852"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t>Como cumprimos o Projecto Educativo?</a:t>
          </a:r>
          <a:endParaRPr lang="pt-PT" sz="1200" kern="1200" dirty="0"/>
        </a:p>
      </dsp:txBody>
      <dsp:txXfrm>
        <a:off x="4839709" y="1238731"/>
        <a:ext cx="1186036" cy="607766"/>
      </dsp:txXfrm>
    </dsp:sp>
    <dsp:sp modelId="{54F843D7-C4F9-4062-817C-A685F84BCB56}">
      <dsp:nvSpPr>
        <dsp:cNvPr id="0" name=""/>
        <dsp:cNvSpPr/>
      </dsp:nvSpPr>
      <dsp:spPr>
        <a:xfrm rot="10800000">
          <a:off x="4498010" y="1409194"/>
          <a:ext cx="228105" cy="2668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rot="10800000">
        <a:off x="4566441" y="1462562"/>
        <a:ext cx="159674" cy="160104"/>
      </dsp:txXfrm>
    </dsp:sp>
    <dsp:sp modelId="{72349F6B-72A1-4AAC-8E19-8BAE816F6DC6}">
      <dsp:nvSpPr>
        <dsp:cNvPr id="0" name=""/>
        <dsp:cNvSpPr/>
      </dsp:nvSpPr>
      <dsp:spPr>
        <a:xfrm>
          <a:off x="3166560" y="1219823"/>
          <a:ext cx="1223852"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Como cultivamos o esforço?</a:t>
          </a:r>
          <a:endParaRPr lang="pt-PT" sz="1400" kern="1200" dirty="0"/>
        </a:p>
      </dsp:txBody>
      <dsp:txXfrm>
        <a:off x="3185468" y="1238731"/>
        <a:ext cx="1186036" cy="607766"/>
      </dsp:txXfrm>
    </dsp:sp>
    <dsp:sp modelId="{6696AF3D-438E-4249-A90B-D3AEDED768D6}">
      <dsp:nvSpPr>
        <dsp:cNvPr id="0" name=""/>
        <dsp:cNvSpPr/>
      </dsp:nvSpPr>
      <dsp:spPr>
        <a:xfrm rot="10800000">
          <a:off x="2843769" y="1409194"/>
          <a:ext cx="228105" cy="2668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rot="10800000">
        <a:off x="2912200" y="1462562"/>
        <a:ext cx="159674" cy="160104"/>
      </dsp:txXfrm>
    </dsp:sp>
    <dsp:sp modelId="{F59033CF-89DF-405A-BEEE-0675B74BA712}">
      <dsp:nvSpPr>
        <dsp:cNvPr id="0" name=""/>
        <dsp:cNvSpPr/>
      </dsp:nvSpPr>
      <dsp:spPr>
        <a:xfrm>
          <a:off x="1512319" y="1219823"/>
          <a:ext cx="1223852"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t-PT" sz="1400" kern="1200" dirty="0" smtClean="0"/>
            <a:t>Como servimos de exemplo?</a:t>
          </a:r>
          <a:endParaRPr lang="pt-PT" sz="1400" kern="1200" dirty="0"/>
        </a:p>
      </dsp:txBody>
      <dsp:txXfrm>
        <a:off x="1531227" y="1238731"/>
        <a:ext cx="1186036" cy="607766"/>
      </dsp:txXfrm>
    </dsp:sp>
    <dsp:sp modelId="{81D27102-0E35-472E-8FAC-B9EE8952010E}">
      <dsp:nvSpPr>
        <dsp:cNvPr id="0" name=""/>
        <dsp:cNvSpPr/>
      </dsp:nvSpPr>
      <dsp:spPr>
        <a:xfrm rot="10800000">
          <a:off x="1189528" y="1409194"/>
          <a:ext cx="228105" cy="2668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t-PT" sz="1200" kern="1200" dirty="0"/>
        </a:p>
      </dsp:txBody>
      <dsp:txXfrm rot="10800000">
        <a:off x="1257959" y="1462562"/>
        <a:ext cx="159674" cy="160104"/>
      </dsp:txXfrm>
    </dsp:sp>
    <dsp:sp modelId="{4E890AF0-E131-48D6-B7F8-402F8590D8FF}">
      <dsp:nvSpPr>
        <dsp:cNvPr id="0" name=""/>
        <dsp:cNvSpPr/>
      </dsp:nvSpPr>
      <dsp:spPr>
        <a:xfrm>
          <a:off x="5960" y="1219823"/>
          <a:ext cx="1075971" cy="6455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PT" sz="1200" kern="1200" dirty="0" smtClean="0"/>
            <a:t>Como individuali-zamos o ensino?</a:t>
          </a:r>
          <a:endParaRPr lang="pt-PT" sz="1200" kern="1200" dirty="0"/>
        </a:p>
      </dsp:txBody>
      <dsp:txXfrm>
        <a:off x="24868" y="1238731"/>
        <a:ext cx="1038155" cy="60776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8B00A-D031-42AF-A6E5-BFBE3F83428D}">
      <dsp:nvSpPr>
        <dsp:cNvPr id="0" name=""/>
        <dsp:cNvSpPr/>
      </dsp:nvSpPr>
      <dsp:spPr>
        <a:xfrm>
          <a:off x="1473703" y="944228"/>
          <a:ext cx="307474" cy="91440"/>
        </a:xfrm>
        <a:custGeom>
          <a:avLst/>
          <a:gdLst/>
          <a:ahLst/>
          <a:cxnLst/>
          <a:rect l="0" t="0" r="0" b="0"/>
          <a:pathLst>
            <a:path>
              <a:moveTo>
                <a:pt x="0" y="45720"/>
              </a:moveTo>
              <a:lnTo>
                <a:pt x="307474" y="45720"/>
              </a:lnTo>
            </a:path>
          </a:pathLst>
        </a:custGeom>
        <a:noFill/>
        <a:ln w="4444"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b="0" kern="1200" dirty="0"/>
        </a:p>
      </dsp:txBody>
      <dsp:txXfrm>
        <a:off x="1618988" y="988258"/>
        <a:ext cx="16903" cy="3380"/>
      </dsp:txXfrm>
    </dsp:sp>
    <dsp:sp modelId="{39C10CB0-0174-42AB-B353-49E1AB8BE9C7}">
      <dsp:nvSpPr>
        <dsp:cNvPr id="0" name=""/>
        <dsp:cNvSpPr/>
      </dsp:nvSpPr>
      <dsp:spPr>
        <a:xfrm>
          <a:off x="5615" y="548982"/>
          <a:ext cx="1469887" cy="881932"/>
        </a:xfrm>
        <a:prstGeom prst="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Indicadores (EAA/</a:t>
          </a:r>
          <a:r>
            <a:rPr lang="pt-PT" sz="1400" b="0" kern="1200" dirty="0" err="1" smtClean="0"/>
            <a:t>Dep</a:t>
          </a:r>
          <a:r>
            <a:rPr lang="pt-PT" sz="1400" b="0" kern="1200" dirty="0" smtClean="0"/>
            <a:t>.)</a:t>
          </a:r>
          <a:endParaRPr lang="pt-PT" sz="1400" b="0" kern="1200" dirty="0"/>
        </a:p>
      </dsp:txBody>
      <dsp:txXfrm>
        <a:off x="5615" y="548982"/>
        <a:ext cx="1469887" cy="881932"/>
      </dsp:txXfrm>
    </dsp:sp>
    <dsp:sp modelId="{2E1D3BAD-8B4B-4EA3-9A37-D6CCAE172E12}">
      <dsp:nvSpPr>
        <dsp:cNvPr id="0" name=""/>
        <dsp:cNvSpPr/>
      </dsp:nvSpPr>
      <dsp:spPr>
        <a:xfrm>
          <a:off x="3281665" y="944228"/>
          <a:ext cx="307474" cy="91440"/>
        </a:xfrm>
        <a:custGeom>
          <a:avLst/>
          <a:gdLst/>
          <a:ahLst/>
          <a:cxnLst/>
          <a:rect l="0" t="0" r="0" b="0"/>
          <a:pathLst>
            <a:path>
              <a:moveTo>
                <a:pt x="0" y="45720"/>
              </a:moveTo>
              <a:lnTo>
                <a:pt x="307474" y="45720"/>
              </a:lnTo>
            </a:path>
          </a:pathLst>
        </a:custGeom>
        <a:noFill/>
        <a:ln w="4444"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b="0" kern="1200" dirty="0"/>
        </a:p>
      </dsp:txBody>
      <dsp:txXfrm>
        <a:off x="3426951" y="988258"/>
        <a:ext cx="16903" cy="3380"/>
      </dsp:txXfrm>
    </dsp:sp>
    <dsp:sp modelId="{47302151-591E-494D-B16F-1761D894187B}">
      <dsp:nvSpPr>
        <dsp:cNvPr id="0" name=""/>
        <dsp:cNvSpPr/>
      </dsp:nvSpPr>
      <dsp:spPr>
        <a:xfrm>
          <a:off x="1813577" y="548982"/>
          <a:ext cx="1469887" cy="881932"/>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1ª Framework (Janeiro)</a:t>
          </a:r>
          <a:endParaRPr lang="pt-PT" sz="1400" b="0" kern="1200" dirty="0"/>
        </a:p>
      </dsp:txBody>
      <dsp:txXfrm>
        <a:off x="1813577" y="548982"/>
        <a:ext cx="1469887" cy="881932"/>
      </dsp:txXfrm>
    </dsp:sp>
    <dsp:sp modelId="{05CEB271-4C21-4B70-B263-0E59FCFB9F98}">
      <dsp:nvSpPr>
        <dsp:cNvPr id="0" name=""/>
        <dsp:cNvSpPr/>
      </dsp:nvSpPr>
      <dsp:spPr>
        <a:xfrm>
          <a:off x="5089627" y="944228"/>
          <a:ext cx="307474" cy="91440"/>
        </a:xfrm>
        <a:custGeom>
          <a:avLst/>
          <a:gdLst/>
          <a:ahLst/>
          <a:cxnLst/>
          <a:rect l="0" t="0" r="0" b="0"/>
          <a:pathLst>
            <a:path>
              <a:moveTo>
                <a:pt x="0" y="45720"/>
              </a:moveTo>
              <a:lnTo>
                <a:pt x="307474" y="45720"/>
              </a:lnTo>
            </a:path>
          </a:pathLst>
        </a:custGeom>
        <a:noFill/>
        <a:ln w="4444"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b="0" kern="1200" dirty="0"/>
        </a:p>
      </dsp:txBody>
      <dsp:txXfrm>
        <a:off x="5234913" y="988258"/>
        <a:ext cx="16903" cy="3380"/>
      </dsp:txXfrm>
    </dsp:sp>
    <dsp:sp modelId="{9F5D169B-F7E9-42E6-8BEA-60CA41DD24F5}">
      <dsp:nvSpPr>
        <dsp:cNvPr id="0" name=""/>
        <dsp:cNvSpPr/>
      </dsp:nvSpPr>
      <dsp:spPr>
        <a:xfrm>
          <a:off x="3621540" y="548982"/>
          <a:ext cx="1469887" cy="8819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Acesso  dos docentes</a:t>
          </a:r>
          <a:endParaRPr lang="pt-PT" sz="1400" b="0" kern="1200" dirty="0"/>
        </a:p>
      </dsp:txBody>
      <dsp:txXfrm>
        <a:off x="3621540" y="548982"/>
        <a:ext cx="1469887" cy="881932"/>
      </dsp:txXfrm>
    </dsp:sp>
    <dsp:sp modelId="{CC517AFC-3E14-4970-9C14-D4479E44F8C9}">
      <dsp:nvSpPr>
        <dsp:cNvPr id="0" name=""/>
        <dsp:cNvSpPr/>
      </dsp:nvSpPr>
      <dsp:spPr>
        <a:xfrm>
          <a:off x="6897590" y="944228"/>
          <a:ext cx="307474" cy="91440"/>
        </a:xfrm>
        <a:custGeom>
          <a:avLst/>
          <a:gdLst/>
          <a:ahLst/>
          <a:cxnLst/>
          <a:rect l="0" t="0" r="0" b="0"/>
          <a:pathLst>
            <a:path>
              <a:moveTo>
                <a:pt x="0" y="45720"/>
              </a:moveTo>
              <a:lnTo>
                <a:pt x="307474" y="45720"/>
              </a:lnTo>
            </a:path>
          </a:pathLst>
        </a:custGeom>
        <a:noFill/>
        <a:ln w="4444"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b="0" kern="1200" dirty="0"/>
        </a:p>
      </dsp:txBody>
      <dsp:txXfrm>
        <a:off x="7042875" y="988258"/>
        <a:ext cx="16903" cy="3380"/>
      </dsp:txXfrm>
    </dsp:sp>
    <dsp:sp modelId="{778316E6-1A65-4CE7-AB8D-440C1A7932E4}">
      <dsp:nvSpPr>
        <dsp:cNvPr id="0" name=""/>
        <dsp:cNvSpPr/>
      </dsp:nvSpPr>
      <dsp:spPr>
        <a:xfrm>
          <a:off x="5429502" y="548982"/>
          <a:ext cx="1469887" cy="8819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Reflexão Departamentos</a:t>
          </a:r>
          <a:endParaRPr lang="pt-PT" sz="1400" b="0" kern="1200" dirty="0"/>
        </a:p>
      </dsp:txBody>
      <dsp:txXfrm>
        <a:off x="5429502" y="548982"/>
        <a:ext cx="1469887" cy="881932"/>
      </dsp:txXfrm>
    </dsp:sp>
    <dsp:sp modelId="{9C68A992-41D6-40AA-85F0-84C620FD59E0}">
      <dsp:nvSpPr>
        <dsp:cNvPr id="0" name=""/>
        <dsp:cNvSpPr/>
      </dsp:nvSpPr>
      <dsp:spPr>
        <a:xfrm>
          <a:off x="740559" y="1429114"/>
          <a:ext cx="7231848" cy="307474"/>
        </a:xfrm>
        <a:custGeom>
          <a:avLst/>
          <a:gdLst/>
          <a:ahLst/>
          <a:cxnLst/>
          <a:rect l="0" t="0" r="0" b="0"/>
          <a:pathLst>
            <a:path>
              <a:moveTo>
                <a:pt x="7231848" y="0"/>
              </a:moveTo>
              <a:lnTo>
                <a:pt x="7231848" y="170837"/>
              </a:lnTo>
              <a:lnTo>
                <a:pt x="0" y="170837"/>
              </a:lnTo>
              <a:lnTo>
                <a:pt x="0" y="307474"/>
              </a:lnTo>
            </a:path>
          </a:pathLst>
        </a:custGeom>
        <a:noFill/>
        <a:ln w="4444"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b="0" kern="1200" dirty="0"/>
        </a:p>
      </dsp:txBody>
      <dsp:txXfrm>
        <a:off x="4175490" y="1581161"/>
        <a:ext cx="361987" cy="3380"/>
      </dsp:txXfrm>
    </dsp:sp>
    <dsp:sp modelId="{034DFFF0-7C4C-4169-8DB3-D2F71D20BE88}">
      <dsp:nvSpPr>
        <dsp:cNvPr id="0" name=""/>
        <dsp:cNvSpPr/>
      </dsp:nvSpPr>
      <dsp:spPr>
        <a:xfrm>
          <a:off x="7237464" y="548982"/>
          <a:ext cx="1469887" cy="881932"/>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2ª Framework (Abril)</a:t>
          </a:r>
          <a:endParaRPr lang="pt-PT" sz="1400" b="0" kern="1200" dirty="0"/>
        </a:p>
      </dsp:txBody>
      <dsp:txXfrm>
        <a:off x="7237464" y="548982"/>
        <a:ext cx="1469887" cy="881932"/>
      </dsp:txXfrm>
    </dsp:sp>
    <dsp:sp modelId="{D1A644D4-0341-42C7-90C2-59840A979A71}">
      <dsp:nvSpPr>
        <dsp:cNvPr id="0" name=""/>
        <dsp:cNvSpPr/>
      </dsp:nvSpPr>
      <dsp:spPr>
        <a:xfrm>
          <a:off x="1473703" y="2164235"/>
          <a:ext cx="307474" cy="91440"/>
        </a:xfrm>
        <a:custGeom>
          <a:avLst/>
          <a:gdLst/>
          <a:ahLst/>
          <a:cxnLst/>
          <a:rect l="0" t="0" r="0" b="0"/>
          <a:pathLst>
            <a:path>
              <a:moveTo>
                <a:pt x="0" y="45720"/>
              </a:moveTo>
              <a:lnTo>
                <a:pt x="307474" y="45720"/>
              </a:lnTo>
            </a:path>
          </a:pathLst>
        </a:custGeom>
        <a:noFill/>
        <a:ln w="4444"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b="0" kern="1200" dirty="0"/>
        </a:p>
      </dsp:txBody>
      <dsp:txXfrm>
        <a:off x="1618988" y="2208265"/>
        <a:ext cx="16903" cy="3380"/>
      </dsp:txXfrm>
    </dsp:sp>
    <dsp:sp modelId="{8B70AF1E-B594-46B3-9205-918C7377DA24}">
      <dsp:nvSpPr>
        <dsp:cNvPr id="0" name=""/>
        <dsp:cNvSpPr/>
      </dsp:nvSpPr>
      <dsp:spPr>
        <a:xfrm>
          <a:off x="5615" y="1768989"/>
          <a:ext cx="1469887" cy="8819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Divulgação dos dados globais</a:t>
          </a:r>
          <a:endParaRPr lang="pt-PT" sz="1400" b="0" kern="1200" dirty="0"/>
        </a:p>
      </dsp:txBody>
      <dsp:txXfrm>
        <a:off x="5615" y="1768989"/>
        <a:ext cx="1469887" cy="881932"/>
      </dsp:txXfrm>
    </dsp:sp>
    <dsp:sp modelId="{8F8CFE3A-18A9-4A86-B7F3-DEFE69E9C0CD}">
      <dsp:nvSpPr>
        <dsp:cNvPr id="0" name=""/>
        <dsp:cNvSpPr/>
      </dsp:nvSpPr>
      <dsp:spPr>
        <a:xfrm>
          <a:off x="3281665" y="2164235"/>
          <a:ext cx="307474" cy="91440"/>
        </a:xfrm>
        <a:custGeom>
          <a:avLst/>
          <a:gdLst/>
          <a:ahLst/>
          <a:cxnLst/>
          <a:rect l="0" t="0" r="0" b="0"/>
          <a:pathLst>
            <a:path>
              <a:moveTo>
                <a:pt x="0" y="45720"/>
              </a:moveTo>
              <a:lnTo>
                <a:pt x="307474" y="45720"/>
              </a:lnTo>
            </a:path>
          </a:pathLst>
        </a:custGeom>
        <a:noFill/>
        <a:ln w="4444"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b="0" kern="1200" dirty="0"/>
        </a:p>
      </dsp:txBody>
      <dsp:txXfrm>
        <a:off x="3426951" y="2208265"/>
        <a:ext cx="16903" cy="3380"/>
      </dsp:txXfrm>
    </dsp:sp>
    <dsp:sp modelId="{A4FE0256-DE6A-4044-AB5A-68CCA0A91736}">
      <dsp:nvSpPr>
        <dsp:cNvPr id="0" name=""/>
        <dsp:cNvSpPr/>
      </dsp:nvSpPr>
      <dsp:spPr>
        <a:xfrm>
          <a:off x="1813577" y="1768989"/>
          <a:ext cx="1469887" cy="8819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Acesso  dos docentes</a:t>
          </a:r>
          <a:endParaRPr lang="pt-PT" sz="1400" b="0" kern="1200" dirty="0"/>
        </a:p>
      </dsp:txBody>
      <dsp:txXfrm>
        <a:off x="1813577" y="1768989"/>
        <a:ext cx="1469887" cy="881932"/>
      </dsp:txXfrm>
    </dsp:sp>
    <dsp:sp modelId="{2EE06482-257A-4CE4-8EC2-1B86BB626FF3}">
      <dsp:nvSpPr>
        <dsp:cNvPr id="0" name=""/>
        <dsp:cNvSpPr/>
      </dsp:nvSpPr>
      <dsp:spPr>
        <a:xfrm>
          <a:off x="5089627" y="2164235"/>
          <a:ext cx="307474" cy="91440"/>
        </a:xfrm>
        <a:custGeom>
          <a:avLst/>
          <a:gdLst/>
          <a:ahLst/>
          <a:cxnLst/>
          <a:rect l="0" t="0" r="0" b="0"/>
          <a:pathLst>
            <a:path>
              <a:moveTo>
                <a:pt x="0" y="45720"/>
              </a:moveTo>
              <a:lnTo>
                <a:pt x="307474" y="45720"/>
              </a:lnTo>
            </a:path>
          </a:pathLst>
        </a:custGeom>
        <a:noFill/>
        <a:ln w="4444"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b="0" kern="1200" dirty="0"/>
        </a:p>
      </dsp:txBody>
      <dsp:txXfrm>
        <a:off x="5234913" y="2208265"/>
        <a:ext cx="16903" cy="3380"/>
      </dsp:txXfrm>
    </dsp:sp>
    <dsp:sp modelId="{FC687B29-3500-4F96-A50B-D46CA20DDE6F}">
      <dsp:nvSpPr>
        <dsp:cNvPr id="0" name=""/>
        <dsp:cNvSpPr/>
      </dsp:nvSpPr>
      <dsp:spPr>
        <a:xfrm>
          <a:off x="3621540" y="1768989"/>
          <a:ext cx="1469887" cy="88193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Reflexão Departamentos</a:t>
          </a:r>
          <a:endParaRPr lang="pt-PT" sz="1400" b="0" kern="1200" dirty="0"/>
        </a:p>
      </dsp:txBody>
      <dsp:txXfrm>
        <a:off x="3621540" y="1768989"/>
        <a:ext cx="1469887" cy="881932"/>
      </dsp:txXfrm>
    </dsp:sp>
    <dsp:sp modelId="{097034F2-A9A6-43D0-BF30-144D70A5B306}">
      <dsp:nvSpPr>
        <dsp:cNvPr id="0" name=""/>
        <dsp:cNvSpPr/>
      </dsp:nvSpPr>
      <dsp:spPr>
        <a:xfrm>
          <a:off x="6897590" y="2164235"/>
          <a:ext cx="307474" cy="91440"/>
        </a:xfrm>
        <a:custGeom>
          <a:avLst/>
          <a:gdLst/>
          <a:ahLst/>
          <a:cxnLst/>
          <a:rect l="0" t="0" r="0" b="0"/>
          <a:pathLst>
            <a:path>
              <a:moveTo>
                <a:pt x="0" y="45720"/>
              </a:moveTo>
              <a:lnTo>
                <a:pt x="307474" y="45720"/>
              </a:lnTo>
            </a:path>
          </a:pathLst>
        </a:custGeom>
        <a:noFill/>
        <a:ln w="4444"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b="0" kern="1200" dirty="0"/>
        </a:p>
      </dsp:txBody>
      <dsp:txXfrm>
        <a:off x="7042875" y="2208265"/>
        <a:ext cx="16903" cy="3380"/>
      </dsp:txXfrm>
    </dsp:sp>
    <dsp:sp modelId="{B4B7C4E6-755A-4591-A8C5-DC8FF76FA1E2}">
      <dsp:nvSpPr>
        <dsp:cNvPr id="0" name=""/>
        <dsp:cNvSpPr/>
      </dsp:nvSpPr>
      <dsp:spPr>
        <a:xfrm>
          <a:off x="5429502" y="1768989"/>
          <a:ext cx="1469887" cy="88193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Planos de Formação</a:t>
          </a:r>
          <a:endParaRPr lang="pt-PT" sz="1400" b="0" kern="1200" dirty="0"/>
        </a:p>
      </dsp:txBody>
      <dsp:txXfrm>
        <a:off x="5429502" y="1768989"/>
        <a:ext cx="1469887" cy="881932"/>
      </dsp:txXfrm>
    </dsp:sp>
    <dsp:sp modelId="{A8206078-47CE-4F40-A7AD-E734B359DE89}">
      <dsp:nvSpPr>
        <dsp:cNvPr id="0" name=""/>
        <dsp:cNvSpPr/>
      </dsp:nvSpPr>
      <dsp:spPr>
        <a:xfrm>
          <a:off x="7237464" y="1768989"/>
          <a:ext cx="1469887" cy="881932"/>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0" kern="1200" dirty="0" smtClean="0"/>
            <a:t>Plano de Melhoria</a:t>
          </a:r>
          <a:endParaRPr lang="pt-PT" sz="1400" b="0" kern="1200" dirty="0"/>
        </a:p>
      </dsp:txBody>
      <dsp:txXfrm>
        <a:off x="7237464" y="1768989"/>
        <a:ext cx="1469887" cy="8819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6A39C-099E-4325-8746-AFDDCB1FDA1B}">
      <dsp:nvSpPr>
        <dsp:cNvPr id="0" name=""/>
        <dsp:cNvSpPr/>
      </dsp:nvSpPr>
      <dsp:spPr>
        <a:xfrm>
          <a:off x="1753851" y="686072"/>
          <a:ext cx="372823" cy="91440"/>
        </a:xfrm>
        <a:custGeom>
          <a:avLst/>
          <a:gdLst/>
          <a:ahLst/>
          <a:cxnLst/>
          <a:rect l="0" t="0" r="0" b="0"/>
          <a:pathLst>
            <a:path>
              <a:moveTo>
                <a:pt x="0" y="45720"/>
              </a:moveTo>
              <a:lnTo>
                <a:pt x="372823" y="45720"/>
              </a:lnTo>
            </a:path>
          </a:pathLst>
        </a:custGeom>
        <a:noFill/>
        <a:ln w="4444"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1930177" y="729775"/>
        <a:ext cx="20171" cy="4034"/>
      </dsp:txXfrm>
    </dsp:sp>
    <dsp:sp modelId="{785670F0-F8AB-4924-AA8C-A19B4A48350C}">
      <dsp:nvSpPr>
        <dsp:cNvPr id="0" name=""/>
        <dsp:cNvSpPr/>
      </dsp:nvSpPr>
      <dsp:spPr>
        <a:xfrm>
          <a:off x="1637" y="205588"/>
          <a:ext cx="1754013" cy="10524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Reflexão sobre os resultados escolares</a:t>
          </a:r>
          <a:endParaRPr lang="pt-PT" sz="1100" kern="1200"/>
        </a:p>
      </dsp:txBody>
      <dsp:txXfrm>
        <a:off x="1637" y="205588"/>
        <a:ext cx="1754013" cy="1052408"/>
      </dsp:txXfrm>
    </dsp:sp>
    <dsp:sp modelId="{1C3BD445-703D-4715-87CF-4698EFA428A9}">
      <dsp:nvSpPr>
        <dsp:cNvPr id="0" name=""/>
        <dsp:cNvSpPr/>
      </dsp:nvSpPr>
      <dsp:spPr>
        <a:xfrm>
          <a:off x="3911288" y="686072"/>
          <a:ext cx="372823" cy="91440"/>
        </a:xfrm>
        <a:custGeom>
          <a:avLst/>
          <a:gdLst/>
          <a:ahLst/>
          <a:cxnLst/>
          <a:rect l="0" t="0" r="0" b="0"/>
          <a:pathLst>
            <a:path>
              <a:moveTo>
                <a:pt x="0" y="45720"/>
              </a:moveTo>
              <a:lnTo>
                <a:pt x="372823" y="45720"/>
              </a:lnTo>
            </a:path>
          </a:pathLst>
        </a:custGeom>
        <a:noFill/>
        <a:ln w="4444"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4087614" y="729775"/>
        <a:ext cx="20171" cy="4034"/>
      </dsp:txXfrm>
    </dsp:sp>
    <dsp:sp modelId="{E317BC3E-E5B7-4EBD-A9A1-5CEB9EB5F6FF}">
      <dsp:nvSpPr>
        <dsp:cNvPr id="0" name=""/>
        <dsp:cNvSpPr/>
      </dsp:nvSpPr>
      <dsp:spPr>
        <a:xfrm>
          <a:off x="2159074" y="205588"/>
          <a:ext cx="1754013" cy="1052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dirty="0" smtClean="0"/>
            <a:t>Reflexão sobre as ações de formação </a:t>
          </a:r>
          <a:endParaRPr lang="pt-PT" sz="1100" kern="1200" dirty="0"/>
        </a:p>
      </dsp:txBody>
      <dsp:txXfrm>
        <a:off x="2159074" y="205588"/>
        <a:ext cx="1754013" cy="1052408"/>
      </dsp:txXfrm>
    </dsp:sp>
    <dsp:sp modelId="{54156EC6-E8B1-4100-8F6C-77E4F3FBA679}">
      <dsp:nvSpPr>
        <dsp:cNvPr id="0" name=""/>
        <dsp:cNvSpPr/>
      </dsp:nvSpPr>
      <dsp:spPr>
        <a:xfrm>
          <a:off x="6068725" y="686072"/>
          <a:ext cx="372823" cy="91440"/>
        </a:xfrm>
        <a:custGeom>
          <a:avLst/>
          <a:gdLst/>
          <a:ahLst/>
          <a:cxnLst/>
          <a:rect l="0" t="0" r="0" b="0"/>
          <a:pathLst>
            <a:path>
              <a:moveTo>
                <a:pt x="0" y="45720"/>
              </a:moveTo>
              <a:lnTo>
                <a:pt x="372823" y="45720"/>
              </a:lnTo>
            </a:path>
          </a:pathLst>
        </a:custGeom>
        <a:noFill/>
        <a:ln w="4444"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6245051" y="729775"/>
        <a:ext cx="20171" cy="4034"/>
      </dsp:txXfrm>
    </dsp:sp>
    <dsp:sp modelId="{3F949264-0793-45BC-9F2A-1816324A6E7D}">
      <dsp:nvSpPr>
        <dsp:cNvPr id="0" name=""/>
        <dsp:cNvSpPr/>
      </dsp:nvSpPr>
      <dsp:spPr>
        <a:xfrm>
          <a:off x="4316511" y="205588"/>
          <a:ext cx="1754013" cy="105240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Política de comunicação na sala de aula</a:t>
          </a:r>
          <a:endParaRPr lang="pt-PT" sz="1100" kern="1200"/>
        </a:p>
      </dsp:txBody>
      <dsp:txXfrm>
        <a:off x="4316511" y="205588"/>
        <a:ext cx="1754013" cy="1052408"/>
      </dsp:txXfrm>
    </dsp:sp>
    <dsp:sp modelId="{F0D2DA21-11D4-416A-9C9F-FBB5316EB27D}">
      <dsp:nvSpPr>
        <dsp:cNvPr id="0" name=""/>
        <dsp:cNvSpPr/>
      </dsp:nvSpPr>
      <dsp:spPr>
        <a:xfrm>
          <a:off x="878644" y="1256197"/>
          <a:ext cx="6472311" cy="372823"/>
        </a:xfrm>
        <a:custGeom>
          <a:avLst/>
          <a:gdLst/>
          <a:ahLst/>
          <a:cxnLst/>
          <a:rect l="0" t="0" r="0" b="0"/>
          <a:pathLst>
            <a:path>
              <a:moveTo>
                <a:pt x="6472311" y="0"/>
              </a:moveTo>
              <a:lnTo>
                <a:pt x="6472311" y="203511"/>
              </a:lnTo>
              <a:lnTo>
                <a:pt x="0" y="203511"/>
              </a:lnTo>
              <a:lnTo>
                <a:pt x="0" y="372823"/>
              </a:lnTo>
            </a:path>
          </a:pathLst>
        </a:custGeom>
        <a:noFill/>
        <a:ln w="4444"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3952678" y="1440591"/>
        <a:ext cx="324243" cy="4034"/>
      </dsp:txXfrm>
    </dsp:sp>
    <dsp:sp modelId="{A384C784-BD09-4539-B7DB-883EBBD6DE69}">
      <dsp:nvSpPr>
        <dsp:cNvPr id="0" name=""/>
        <dsp:cNvSpPr/>
      </dsp:nvSpPr>
      <dsp:spPr>
        <a:xfrm>
          <a:off x="6473948" y="205588"/>
          <a:ext cx="1754013" cy="105240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Estratégias de calibração instrumental </a:t>
          </a:r>
          <a:endParaRPr lang="pt-PT" sz="1100" kern="1200"/>
        </a:p>
      </dsp:txBody>
      <dsp:txXfrm>
        <a:off x="6473948" y="205588"/>
        <a:ext cx="1754013" cy="1052408"/>
      </dsp:txXfrm>
    </dsp:sp>
    <dsp:sp modelId="{7C358926-E457-487D-BC46-E1DD83093006}">
      <dsp:nvSpPr>
        <dsp:cNvPr id="0" name=""/>
        <dsp:cNvSpPr/>
      </dsp:nvSpPr>
      <dsp:spPr>
        <a:xfrm>
          <a:off x="1753851" y="2141904"/>
          <a:ext cx="372823" cy="91440"/>
        </a:xfrm>
        <a:custGeom>
          <a:avLst/>
          <a:gdLst/>
          <a:ahLst/>
          <a:cxnLst/>
          <a:rect l="0" t="0" r="0" b="0"/>
          <a:pathLst>
            <a:path>
              <a:moveTo>
                <a:pt x="0" y="45720"/>
              </a:moveTo>
              <a:lnTo>
                <a:pt x="372823" y="45720"/>
              </a:lnTo>
            </a:path>
          </a:pathLst>
        </a:custGeom>
        <a:noFill/>
        <a:ln w="4444"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1930177" y="2185607"/>
        <a:ext cx="20171" cy="4034"/>
      </dsp:txXfrm>
    </dsp:sp>
    <dsp:sp modelId="{767CC6A1-598D-49C8-8216-64C05E95E639}">
      <dsp:nvSpPr>
        <dsp:cNvPr id="0" name=""/>
        <dsp:cNvSpPr/>
      </dsp:nvSpPr>
      <dsp:spPr>
        <a:xfrm>
          <a:off x="1637" y="1661420"/>
          <a:ext cx="1754013" cy="105240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Estratégias de calibração de metodologias e processos </a:t>
          </a:r>
          <a:endParaRPr lang="pt-PT" sz="1100" kern="1200"/>
        </a:p>
      </dsp:txBody>
      <dsp:txXfrm>
        <a:off x="1637" y="1661420"/>
        <a:ext cx="1754013" cy="1052408"/>
      </dsp:txXfrm>
    </dsp:sp>
    <dsp:sp modelId="{D4D174C4-70D2-4404-8C9D-0F4844F63301}">
      <dsp:nvSpPr>
        <dsp:cNvPr id="0" name=""/>
        <dsp:cNvSpPr/>
      </dsp:nvSpPr>
      <dsp:spPr>
        <a:xfrm>
          <a:off x="3911288" y="2141904"/>
          <a:ext cx="372823" cy="91440"/>
        </a:xfrm>
        <a:custGeom>
          <a:avLst/>
          <a:gdLst/>
          <a:ahLst/>
          <a:cxnLst/>
          <a:rect l="0" t="0" r="0" b="0"/>
          <a:pathLst>
            <a:path>
              <a:moveTo>
                <a:pt x="0" y="45720"/>
              </a:moveTo>
              <a:lnTo>
                <a:pt x="372823" y="45720"/>
              </a:lnTo>
            </a:path>
          </a:pathLst>
        </a:custGeom>
        <a:noFill/>
        <a:ln w="4444"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4087614" y="2185607"/>
        <a:ext cx="20171" cy="4034"/>
      </dsp:txXfrm>
    </dsp:sp>
    <dsp:sp modelId="{A0D60DFD-24D3-48ED-BD83-885C07334FED}">
      <dsp:nvSpPr>
        <dsp:cNvPr id="0" name=""/>
        <dsp:cNvSpPr/>
      </dsp:nvSpPr>
      <dsp:spPr>
        <a:xfrm>
          <a:off x="2159074" y="1661420"/>
          <a:ext cx="1754013" cy="10524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Orientações sobre Avaliação Formativa</a:t>
          </a:r>
          <a:endParaRPr lang="pt-PT" sz="1100" kern="1200"/>
        </a:p>
      </dsp:txBody>
      <dsp:txXfrm>
        <a:off x="2159074" y="1661420"/>
        <a:ext cx="1754013" cy="1052408"/>
      </dsp:txXfrm>
    </dsp:sp>
    <dsp:sp modelId="{B7F4A19F-1169-4089-8115-86BE5A26B4CB}">
      <dsp:nvSpPr>
        <dsp:cNvPr id="0" name=""/>
        <dsp:cNvSpPr/>
      </dsp:nvSpPr>
      <dsp:spPr>
        <a:xfrm>
          <a:off x="6068725" y="2141904"/>
          <a:ext cx="372823" cy="91440"/>
        </a:xfrm>
        <a:custGeom>
          <a:avLst/>
          <a:gdLst/>
          <a:ahLst/>
          <a:cxnLst/>
          <a:rect l="0" t="0" r="0" b="0"/>
          <a:pathLst>
            <a:path>
              <a:moveTo>
                <a:pt x="0" y="45720"/>
              </a:moveTo>
              <a:lnTo>
                <a:pt x="372823" y="45720"/>
              </a:lnTo>
            </a:path>
          </a:pathLst>
        </a:custGeom>
        <a:noFill/>
        <a:ln w="4444"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6245051" y="2185607"/>
        <a:ext cx="20171" cy="4034"/>
      </dsp:txXfrm>
    </dsp:sp>
    <dsp:sp modelId="{0136C917-283E-4D75-A9D2-0F7982752404}">
      <dsp:nvSpPr>
        <dsp:cNvPr id="0" name=""/>
        <dsp:cNvSpPr/>
      </dsp:nvSpPr>
      <dsp:spPr>
        <a:xfrm>
          <a:off x="4316511" y="1661420"/>
          <a:ext cx="1754013" cy="1052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Orientações sobre Avaliação Diagnóstica</a:t>
          </a:r>
          <a:endParaRPr lang="pt-PT" sz="1100" kern="1200"/>
        </a:p>
      </dsp:txBody>
      <dsp:txXfrm>
        <a:off x="4316511" y="1661420"/>
        <a:ext cx="1754013" cy="1052408"/>
      </dsp:txXfrm>
    </dsp:sp>
    <dsp:sp modelId="{87BC26A1-509D-4631-AEEC-75F504D225BC}">
      <dsp:nvSpPr>
        <dsp:cNvPr id="0" name=""/>
        <dsp:cNvSpPr/>
      </dsp:nvSpPr>
      <dsp:spPr>
        <a:xfrm>
          <a:off x="878644" y="2712028"/>
          <a:ext cx="6472311" cy="372823"/>
        </a:xfrm>
        <a:custGeom>
          <a:avLst/>
          <a:gdLst/>
          <a:ahLst/>
          <a:cxnLst/>
          <a:rect l="0" t="0" r="0" b="0"/>
          <a:pathLst>
            <a:path>
              <a:moveTo>
                <a:pt x="6472311" y="0"/>
              </a:moveTo>
              <a:lnTo>
                <a:pt x="6472311" y="203511"/>
              </a:lnTo>
              <a:lnTo>
                <a:pt x="0" y="203511"/>
              </a:lnTo>
              <a:lnTo>
                <a:pt x="0" y="372823"/>
              </a:lnTo>
            </a:path>
          </a:pathLst>
        </a:custGeom>
        <a:noFill/>
        <a:ln w="4444"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3952678" y="2896423"/>
        <a:ext cx="324243" cy="4034"/>
      </dsp:txXfrm>
    </dsp:sp>
    <dsp:sp modelId="{885BB8DC-0983-4321-8278-6B3A98E1CFFE}">
      <dsp:nvSpPr>
        <dsp:cNvPr id="0" name=""/>
        <dsp:cNvSpPr/>
      </dsp:nvSpPr>
      <dsp:spPr>
        <a:xfrm>
          <a:off x="6473948" y="1661420"/>
          <a:ext cx="1754013" cy="105240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Estratégia de envolvimento de pais e alunos </a:t>
          </a:r>
          <a:endParaRPr lang="pt-PT" sz="1100" kern="1200"/>
        </a:p>
      </dsp:txBody>
      <dsp:txXfrm>
        <a:off x="6473948" y="1661420"/>
        <a:ext cx="1754013" cy="1052408"/>
      </dsp:txXfrm>
    </dsp:sp>
    <dsp:sp modelId="{C9B77046-DA90-494B-8893-CBA9E1C5241B}">
      <dsp:nvSpPr>
        <dsp:cNvPr id="0" name=""/>
        <dsp:cNvSpPr/>
      </dsp:nvSpPr>
      <dsp:spPr>
        <a:xfrm>
          <a:off x="1753851" y="3597736"/>
          <a:ext cx="372823" cy="91440"/>
        </a:xfrm>
        <a:custGeom>
          <a:avLst/>
          <a:gdLst/>
          <a:ahLst/>
          <a:cxnLst/>
          <a:rect l="0" t="0" r="0" b="0"/>
          <a:pathLst>
            <a:path>
              <a:moveTo>
                <a:pt x="0" y="45720"/>
              </a:moveTo>
              <a:lnTo>
                <a:pt x="372823" y="45720"/>
              </a:lnTo>
            </a:path>
          </a:pathLst>
        </a:custGeom>
        <a:noFill/>
        <a:ln w="4444"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1930177" y="3641438"/>
        <a:ext cx="20171" cy="4034"/>
      </dsp:txXfrm>
    </dsp:sp>
    <dsp:sp modelId="{DEC29B3A-5F60-4803-9AC2-1F9EB120A16D}">
      <dsp:nvSpPr>
        <dsp:cNvPr id="0" name=""/>
        <dsp:cNvSpPr/>
      </dsp:nvSpPr>
      <dsp:spPr>
        <a:xfrm>
          <a:off x="1637" y="3117251"/>
          <a:ext cx="1754013" cy="105240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Orientações de Supervisão pedagógica </a:t>
          </a:r>
          <a:endParaRPr lang="pt-PT" sz="1100" kern="1200"/>
        </a:p>
      </dsp:txBody>
      <dsp:txXfrm>
        <a:off x="1637" y="3117251"/>
        <a:ext cx="1754013" cy="1052408"/>
      </dsp:txXfrm>
    </dsp:sp>
    <dsp:sp modelId="{B4A285AE-1F8C-482E-8AAD-3DBCCC3FB479}">
      <dsp:nvSpPr>
        <dsp:cNvPr id="0" name=""/>
        <dsp:cNvSpPr/>
      </dsp:nvSpPr>
      <dsp:spPr>
        <a:xfrm>
          <a:off x="3911288" y="3597736"/>
          <a:ext cx="372823" cy="91440"/>
        </a:xfrm>
        <a:custGeom>
          <a:avLst/>
          <a:gdLst/>
          <a:ahLst/>
          <a:cxnLst/>
          <a:rect l="0" t="0" r="0" b="0"/>
          <a:pathLst>
            <a:path>
              <a:moveTo>
                <a:pt x="0" y="45720"/>
              </a:moveTo>
              <a:lnTo>
                <a:pt x="372823" y="45720"/>
              </a:lnTo>
            </a:path>
          </a:pathLst>
        </a:custGeom>
        <a:noFill/>
        <a:ln w="4444"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4087614" y="3641438"/>
        <a:ext cx="20171" cy="4034"/>
      </dsp:txXfrm>
    </dsp:sp>
    <dsp:sp modelId="{7092B009-EFAA-4283-81F5-F507628E1B5D}">
      <dsp:nvSpPr>
        <dsp:cNvPr id="0" name=""/>
        <dsp:cNvSpPr/>
      </dsp:nvSpPr>
      <dsp:spPr>
        <a:xfrm>
          <a:off x="2159074" y="3117251"/>
          <a:ext cx="1754013" cy="105240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Folha de versões nos documentos</a:t>
          </a:r>
          <a:endParaRPr lang="pt-PT" sz="1100" kern="1200"/>
        </a:p>
      </dsp:txBody>
      <dsp:txXfrm>
        <a:off x="2159074" y="3117251"/>
        <a:ext cx="1754013" cy="1052408"/>
      </dsp:txXfrm>
    </dsp:sp>
    <dsp:sp modelId="{FFC083BD-2C56-452B-974B-C8E2581B59AA}">
      <dsp:nvSpPr>
        <dsp:cNvPr id="0" name=""/>
        <dsp:cNvSpPr/>
      </dsp:nvSpPr>
      <dsp:spPr>
        <a:xfrm>
          <a:off x="6068725" y="3597736"/>
          <a:ext cx="372823" cy="91440"/>
        </a:xfrm>
        <a:custGeom>
          <a:avLst/>
          <a:gdLst/>
          <a:ahLst/>
          <a:cxnLst/>
          <a:rect l="0" t="0" r="0" b="0"/>
          <a:pathLst>
            <a:path>
              <a:moveTo>
                <a:pt x="0" y="45720"/>
              </a:moveTo>
              <a:lnTo>
                <a:pt x="372823" y="45720"/>
              </a:lnTo>
            </a:path>
          </a:pathLst>
        </a:custGeom>
        <a:noFill/>
        <a:ln w="4444"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6245051" y="3641438"/>
        <a:ext cx="20171" cy="4034"/>
      </dsp:txXfrm>
    </dsp:sp>
    <dsp:sp modelId="{838CC5EA-37C1-4CBC-A505-ABE98370F955}">
      <dsp:nvSpPr>
        <dsp:cNvPr id="0" name=""/>
        <dsp:cNvSpPr/>
      </dsp:nvSpPr>
      <dsp:spPr>
        <a:xfrm>
          <a:off x="4316511" y="3117251"/>
          <a:ext cx="1754013" cy="10524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Integrar a AA nas Planificações</a:t>
          </a:r>
          <a:endParaRPr lang="pt-PT" sz="1100" kern="1200"/>
        </a:p>
      </dsp:txBody>
      <dsp:txXfrm>
        <a:off x="4316511" y="3117251"/>
        <a:ext cx="1754013" cy="1052408"/>
      </dsp:txXfrm>
    </dsp:sp>
    <dsp:sp modelId="{BD0016B7-AAC6-4C58-B07B-09546777AA06}">
      <dsp:nvSpPr>
        <dsp:cNvPr id="0" name=""/>
        <dsp:cNvSpPr/>
      </dsp:nvSpPr>
      <dsp:spPr>
        <a:xfrm>
          <a:off x="6473948" y="3117251"/>
          <a:ext cx="1754013" cy="1052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pt-PT" sz="1100" kern="1200" smtClean="0"/>
            <a:t>PAM por Departamento/disciplina</a:t>
          </a:r>
          <a:endParaRPr lang="pt-PT" sz="1100" kern="1200"/>
        </a:p>
      </dsp:txBody>
      <dsp:txXfrm>
        <a:off x="6473948" y="3117251"/>
        <a:ext cx="1754013" cy="105240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321FA-6ED2-4943-8D56-E38AC7E3D8CD}">
      <dsp:nvSpPr>
        <dsp:cNvPr id="0" name=""/>
        <dsp:cNvSpPr/>
      </dsp:nvSpPr>
      <dsp:spPr>
        <a:xfrm>
          <a:off x="0" y="0"/>
          <a:ext cx="6855161" cy="78794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PT" sz="2000" kern="1200" dirty="0" smtClean="0"/>
            <a:t>Informar os alunos que devem ter os Documentos de Identificação Pessoal (número BI ou CC)</a:t>
          </a:r>
          <a:endParaRPr lang="pt-PT" sz="2000" kern="1200" dirty="0"/>
        </a:p>
      </dsp:txBody>
      <dsp:txXfrm>
        <a:off x="23078" y="23078"/>
        <a:ext cx="5938321" cy="741793"/>
      </dsp:txXfrm>
    </dsp:sp>
    <dsp:sp modelId="{F32754F8-56ED-4E00-B722-7A16C36B4317}">
      <dsp:nvSpPr>
        <dsp:cNvPr id="0" name=""/>
        <dsp:cNvSpPr/>
      </dsp:nvSpPr>
      <dsp:spPr>
        <a:xfrm>
          <a:off x="574119" y="931213"/>
          <a:ext cx="6855161" cy="78794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PT" sz="2000" kern="1200" dirty="0" smtClean="0"/>
            <a:t>Os docentes acedem ao questionário através do seu NIF</a:t>
          </a:r>
          <a:endParaRPr lang="pt-PT" sz="2000" kern="1200" dirty="0"/>
        </a:p>
      </dsp:txBody>
      <dsp:txXfrm>
        <a:off x="597197" y="954291"/>
        <a:ext cx="5722718" cy="741793"/>
      </dsp:txXfrm>
    </dsp:sp>
    <dsp:sp modelId="{DA5314BA-DCC1-4B90-BA2D-DB1F1241880C}">
      <dsp:nvSpPr>
        <dsp:cNvPr id="0" name=""/>
        <dsp:cNvSpPr/>
      </dsp:nvSpPr>
      <dsp:spPr>
        <a:xfrm>
          <a:off x="1139670" y="1862426"/>
          <a:ext cx="6855161" cy="78794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PT" sz="2000" kern="1200" dirty="0" smtClean="0"/>
            <a:t>Professores e Alunos respondem através dos links disponibilizados</a:t>
          </a:r>
          <a:endParaRPr lang="pt-PT" sz="2000" kern="1200" dirty="0"/>
        </a:p>
      </dsp:txBody>
      <dsp:txXfrm>
        <a:off x="1162748" y="1885504"/>
        <a:ext cx="5731287" cy="741793"/>
      </dsp:txXfrm>
    </dsp:sp>
    <dsp:sp modelId="{4F460FDA-F466-4BF3-AD28-054D07F0BCFD}">
      <dsp:nvSpPr>
        <dsp:cNvPr id="0" name=""/>
        <dsp:cNvSpPr/>
      </dsp:nvSpPr>
      <dsp:spPr>
        <a:xfrm>
          <a:off x="1713790" y="2793640"/>
          <a:ext cx="6855161" cy="78794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PT" sz="2000" kern="1200" dirty="0" smtClean="0"/>
            <a:t>Indicadores que não se aplicam ao seu caso/disciplina, seleccionar “não aplicável”</a:t>
          </a:r>
          <a:endParaRPr lang="pt-PT" sz="2000" kern="1200" dirty="0"/>
        </a:p>
      </dsp:txBody>
      <dsp:txXfrm>
        <a:off x="1736868" y="2816718"/>
        <a:ext cx="5722718" cy="741793"/>
      </dsp:txXfrm>
    </dsp:sp>
    <dsp:sp modelId="{54DF0ADB-1D36-42E8-A9E1-DC37E9D37976}">
      <dsp:nvSpPr>
        <dsp:cNvPr id="0" name=""/>
        <dsp:cNvSpPr/>
      </dsp:nvSpPr>
      <dsp:spPr>
        <a:xfrm>
          <a:off x="6342994" y="603497"/>
          <a:ext cx="512167" cy="512167"/>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pt-PT" sz="2400" kern="1200" dirty="0"/>
        </a:p>
      </dsp:txBody>
      <dsp:txXfrm>
        <a:off x="6458232" y="603497"/>
        <a:ext cx="281691" cy="385406"/>
      </dsp:txXfrm>
    </dsp:sp>
    <dsp:sp modelId="{BE052AC1-27E4-41BA-A90C-9D45F32464EA}">
      <dsp:nvSpPr>
        <dsp:cNvPr id="0" name=""/>
        <dsp:cNvSpPr/>
      </dsp:nvSpPr>
      <dsp:spPr>
        <a:xfrm>
          <a:off x="6917114" y="1534711"/>
          <a:ext cx="512167" cy="512167"/>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pt-PT" sz="2400" kern="1200" dirty="0"/>
        </a:p>
      </dsp:txBody>
      <dsp:txXfrm>
        <a:off x="7032352" y="1534711"/>
        <a:ext cx="281691" cy="385406"/>
      </dsp:txXfrm>
    </dsp:sp>
    <dsp:sp modelId="{D5A4CAAD-DDE0-4071-B006-2BD12C50F762}">
      <dsp:nvSpPr>
        <dsp:cNvPr id="0" name=""/>
        <dsp:cNvSpPr/>
      </dsp:nvSpPr>
      <dsp:spPr>
        <a:xfrm>
          <a:off x="7482664" y="2465924"/>
          <a:ext cx="512167" cy="512167"/>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pt-PT" sz="2400" kern="1200" dirty="0"/>
        </a:p>
      </dsp:txBody>
      <dsp:txXfrm>
        <a:off x="7597902" y="2465924"/>
        <a:ext cx="281691" cy="385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3D960-F50B-4EAC-8657-AA4706DD4FBC}">
      <dsp:nvSpPr>
        <dsp:cNvPr id="0" name=""/>
        <dsp:cNvSpPr/>
      </dsp:nvSpPr>
      <dsp:spPr>
        <a:xfrm>
          <a:off x="0" y="1944"/>
          <a:ext cx="8258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F1BB33-02D0-41AC-ACEC-56B365B62482}">
      <dsp:nvSpPr>
        <dsp:cNvPr id="0" name=""/>
        <dsp:cNvSpPr/>
      </dsp:nvSpPr>
      <dsp:spPr>
        <a:xfrm>
          <a:off x="0" y="1944"/>
          <a:ext cx="8242053" cy="231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pt-PT" sz="2700" kern="1200" dirty="0" smtClean="0"/>
            <a:t>A ação de diretores altamente eficazes influencia o desempenho dos alunos no equivalente a 2-7 meses de aprendizagem adicional em cada ano escolar, enquanto que os diretores ineficazes influenciam negativamente o desempenho de um aluno numa quantidade comparável (mas de sentido oposto).</a:t>
          </a:r>
          <a:endParaRPr lang="pt-PT" sz="2700" kern="1200" dirty="0"/>
        </a:p>
      </dsp:txBody>
      <dsp:txXfrm>
        <a:off x="0" y="1944"/>
        <a:ext cx="8242053" cy="2317703"/>
      </dsp:txXfrm>
    </dsp:sp>
    <dsp:sp modelId="{B372E8A8-4FAB-4CFB-87FD-02F6BB992D22}">
      <dsp:nvSpPr>
        <dsp:cNvPr id="0" name=""/>
        <dsp:cNvSpPr/>
      </dsp:nvSpPr>
      <dsp:spPr>
        <a:xfrm>
          <a:off x="0" y="2319647"/>
          <a:ext cx="8258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2454E-1D1B-4564-95F7-F05C61D6FD21}">
      <dsp:nvSpPr>
        <dsp:cNvPr id="0" name=""/>
        <dsp:cNvSpPr/>
      </dsp:nvSpPr>
      <dsp:spPr>
        <a:xfrm>
          <a:off x="0" y="2319647"/>
          <a:ext cx="8258175" cy="92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smtClean="0">
              <a:hlinkClick xmlns:r="http://schemas.openxmlformats.org/officeDocument/2006/relationships" r:id="rId1"/>
            </a:rPr>
            <a:t>http://educationnext.org/school-leaders-matter/</a:t>
          </a:r>
          <a:r>
            <a:rPr lang="en-US" sz="2700" kern="1200" smtClean="0"/>
            <a:t> </a:t>
          </a:r>
          <a:endParaRPr lang="pt-PT" sz="2700" kern="1200"/>
        </a:p>
      </dsp:txBody>
      <dsp:txXfrm>
        <a:off x="0" y="2319647"/>
        <a:ext cx="8258175" cy="92166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353DB-D824-481C-AB5E-48BCEE3242F5}">
      <dsp:nvSpPr>
        <dsp:cNvPr id="0" name=""/>
        <dsp:cNvSpPr/>
      </dsp:nvSpPr>
      <dsp:spPr>
        <a:xfrm>
          <a:off x="655797" y="76"/>
          <a:ext cx="1967178" cy="174207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PT" sz="1700" kern="1200" dirty="0" smtClean="0"/>
            <a:t>Opinião dos alunos e autoavaliação  dos professores</a:t>
          </a:r>
          <a:endParaRPr lang="pt-PT" sz="1700" kern="1200" dirty="0"/>
        </a:p>
      </dsp:txBody>
      <dsp:txXfrm>
        <a:off x="706821" y="51100"/>
        <a:ext cx="1865130" cy="1640026"/>
      </dsp:txXfrm>
    </dsp:sp>
    <dsp:sp modelId="{5E77ECAF-0504-40B8-95EC-2078AB6EC218}">
      <dsp:nvSpPr>
        <dsp:cNvPr id="0" name=""/>
        <dsp:cNvSpPr/>
      </dsp:nvSpPr>
      <dsp:spPr>
        <a:xfrm>
          <a:off x="2796087" y="627183"/>
          <a:ext cx="417041" cy="48786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a:off x="2796087" y="724755"/>
        <a:ext cx="291929" cy="292716"/>
      </dsp:txXfrm>
    </dsp:sp>
    <dsp:sp modelId="{81AE1ECD-90A4-4B8F-8B24-7AFBE4B639CF}">
      <dsp:nvSpPr>
        <dsp:cNvPr id="0" name=""/>
        <dsp:cNvSpPr/>
      </dsp:nvSpPr>
      <dsp:spPr>
        <a:xfrm>
          <a:off x="3409847" y="76"/>
          <a:ext cx="1967178" cy="174207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PT" sz="1700" kern="1200" dirty="0" smtClean="0"/>
            <a:t>Como trabalhamos dentro da sala de aula?</a:t>
          </a:r>
          <a:endParaRPr lang="pt-PT" sz="1700" kern="1200" dirty="0"/>
        </a:p>
      </dsp:txBody>
      <dsp:txXfrm>
        <a:off x="3460871" y="51100"/>
        <a:ext cx="1865130" cy="1640026"/>
      </dsp:txXfrm>
    </dsp:sp>
    <dsp:sp modelId="{2AF3000F-5D35-4F1F-A50C-C1267F74588A}">
      <dsp:nvSpPr>
        <dsp:cNvPr id="0" name=""/>
        <dsp:cNvSpPr/>
      </dsp:nvSpPr>
      <dsp:spPr>
        <a:xfrm>
          <a:off x="5550138" y="627183"/>
          <a:ext cx="417041" cy="48786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a:off x="5550138" y="724755"/>
        <a:ext cx="291929" cy="292716"/>
      </dsp:txXfrm>
    </dsp:sp>
    <dsp:sp modelId="{4D18AA24-6CAC-4007-AFF1-7BC5C77697D6}">
      <dsp:nvSpPr>
        <dsp:cNvPr id="0" name=""/>
        <dsp:cNvSpPr/>
      </dsp:nvSpPr>
      <dsp:spPr>
        <a:xfrm>
          <a:off x="6163897" y="76"/>
          <a:ext cx="1967178" cy="174207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t-PT" sz="1700" kern="1200" dirty="0" smtClean="0"/>
            <a:t>Plano de </a:t>
          </a:r>
        </a:p>
        <a:p>
          <a:pPr lvl="0" algn="l" defTabSz="755650">
            <a:lnSpc>
              <a:spcPct val="90000"/>
            </a:lnSpc>
            <a:spcBef>
              <a:spcPct val="0"/>
            </a:spcBef>
            <a:spcAft>
              <a:spcPct val="35000"/>
            </a:spcAft>
          </a:pPr>
          <a:r>
            <a:rPr lang="pt-PT" sz="1700" kern="1200" dirty="0" smtClean="0"/>
            <a:t>autoformação</a:t>
          </a:r>
        </a:p>
        <a:p>
          <a:pPr lvl="0" algn="l" defTabSz="755650">
            <a:lnSpc>
              <a:spcPct val="90000"/>
            </a:lnSpc>
            <a:spcBef>
              <a:spcPct val="0"/>
            </a:spcBef>
            <a:spcAft>
              <a:spcPct val="35000"/>
            </a:spcAft>
          </a:pPr>
          <a:r>
            <a:rPr lang="pt-PT" sz="1700" kern="1200" dirty="0" smtClean="0"/>
            <a:t>Plano de formação da escola (certificada e autoformação)</a:t>
          </a:r>
          <a:endParaRPr lang="pt-PT" sz="1700" kern="1200" dirty="0"/>
        </a:p>
      </dsp:txBody>
      <dsp:txXfrm>
        <a:off x="6214921" y="51100"/>
        <a:ext cx="1865130" cy="1640026"/>
      </dsp:txXfrm>
    </dsp:sp>
    <dsp:sp modelId="{BB3102F0-F67F-48F5-A50F-6FC796DDB5B9}">
      <dsp:nvSpPr>
        <dsp:cNvPr id="0" name=""/>
        <dsp:cNvSpPr/>
      </dsp:nvSpPr>
      <dsp:spPr>
        <a:xfrm rot="8565342">
          <a:off x="6233830" y="1907222"/>
          <a:ext cx="793469" cy="48786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dsp:txBody>
      <dsp:txXfrm rot="10800000">
        <a:off x="6365264" y="1960505"/>
        <a:ext cx="647111" cy="292716"/>
      </dsp:txXfrm>
    </dsp:sp>
    <dsp:sp modelId="{CA536284-E527-4908-8699-2A0EA78EFECB}">
      <dsp:nvSpPr>
        <dsp:cNvPr id="0" name=""/>
        <dsp:cNvSpPr/>
      </dsp:nvSpPr>
      <dsp:spPr>
        <a:xfrm>
          <a:off x="806699" y="2529022"/>
          <a:ext cx="7324376" cy="757049"/>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2400" kern="1200" dirty="0" smtClean="0"/>
            <a:t>Melhoria contínua da escola a nível pedagógico</a:t>
          </a:r>
          <a:endParaRPr lang="pt-PT" sz="2400" kern="1200" dirty="0"/>
        </a:p>
      </dsp:txBody>
      <dsp:txXfrm>
        <a:off x="828872" y="2551195"/>
        <a:ext cx="7280030" cy="71270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E5795-6BDF-4C80-B5CC-869491EA3FCA}">
      <dsp:nvSpPr>
        <dsp:cNvPr id="0" name=""/>
        <dsp:cNvSpPr/>
      </dsp:nvSpPr>
      <dsp:spPr>
        <a:xfrm>
          <a:off x="0" y="1573"/>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8C228-A55E-41AA-92CC-D989AE089F55}">
      <dsp:nvSpPr>
        <dsp:cNvPr id="0" name=""/>
        <dsp:cNvSpPr/>
      </dsp:nvSpPr>
      <dsp:spPr>
        <a:xfrm>
          <a:off x="0" y="1573"/>
          <a:ext cx="8229600" cy="107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pt-PT" sz="2700" kern="1200" dirty="0" smtClean="0"/>
            <a:t>Garantimos sempre a protecção dos dados pessoais dos inquiridos (segundo normas da CNPD)</a:t>
          </a:r>
          <a:endParaRPr lang="pt-PT" sz="2700" kern="1200" dirty="0"/>
        </a:p>
      </dsp:txBody>
      <dsp:txXfrm>
        <a:off x="0" y="1573"/>
        <a:ext cx="8229600" cy="1073324"/>
      </dsp:txXfrm>
    </dsp:sp>
    <dsp:sp modelId="{1F4FC0B9-7B20-4C21-B63D-7DD651329928}">
      <dsp:nvSpPr>
        <dsp:cNvPr id="0" name=""/>
        <dsp:cNvSpPr/>
      </dsp:nvSpPr>
      <dsp:spPr>
        <a:xfrm>
          <a:off x="0" y="1074897"/>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31B13-7DE2-4CAC-B52E-923067EDA5E9}">
      <dsp:nvSpPr>
        <dsp:cNvPr id="0" name=""/>
        <dsp:cNvSpPr/>
      </dsp:nvSpPr>
      <dsp:spPr>
        <a:xfrm>
          <a:off x="0" y="1074897"/>
          <a:ext cx="8229600" cy="107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pt-PT" sz="2700" kern="1200" dirty="0" smtClean="0"/>
            <a:t>Os resultados de cada professor são vistos apenas pelo próprio</a:t>
          </a:r>
          <a:endParaRPr lang="pt-PT" sz="2700" kern="1200" dirty="0"/>
        </a:p>
      </dsp:txBody>
      <dsp:txXfrm>
        <a:off x="0" y="1074897"/>
        <a:ext cx="8229600" cy="1073324"/>
      </dsp:txXfrm>
    </dsp:sp>
    <dsp:sp modelId="{A9FA0A7D-EBE4-4DC1-A54E-2F939C103F8A}">
      <dsp:nvSpPr>
        <dsp:cNvPr id="0" name=""/>
        <dsp:cNvSpPr/>
      </dsp:nvSpPr>
      <dsp:spPr>
        <a:xfrm>
          <a:off x="0" y="2148222"/>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6EB720-74F7-4069-80B5-1FA31D6FD3DC}">
      <dsp:nvSpPr>
        <dsp:cNvPr id="0" name=""/>
        <dsp:cNvSpPr/>
      </dsp:nvSpPr>
      <dsp:spPr>
        <a:xfrm>
          <a:off x="0" y="2148222"/>
          <a:ext cx="8229600" cy="107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pt-PT" sz="2700" kern="1200" dirty="0" smtClean="0"/>
            <a:t>É possível fazer download dos dados para outro tipo de análise</a:t>
          </a:r>
          <a:endParaRPr lang="pt-PT" sz="2700" kern="1200" dirty="0"/>
        </a:p>
      </dsp:txBody>
      <dsp:txXfrm>
        <a:off x="0" y="2148222"/>
        <a:ext cx="8229600" cy="107332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9801C-D441-4E39-A45E-68569558742E}">
      <dsp:nvSpPr>
        <dsp:cNvPr id="0" name=""/>
        <dsp:cNvSpPr/>
      </dsp:nvSpPr>
      <dsp:spPr>
        <a:xfrm>
          <a:off x="0" y="1577"/>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313EA-E2F2-48C0-A66C-791204AB59F7}">
      <dsp:nvSpPr>
        <dsp:cNvPr id="0" name=""/>
        <dsp:cNvSpPr/>
      </dsp:nvSpPr>
      <dsp:spPr>
        <a:xfrm>
          <a:off x="0" y="1577"/>
          <a:ext cx="1645920" cy="226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pt-PT" sz="2200" kern="1200" dirty="0" smtClean="0"/>
            <a:t>Plano de </a:t>
          </a:r>
          <a:r>
            <a:rPr lang="pt-PT" sz="2200" kern="1200" dirty="0" smtClean="0"/>
            <a:t>Trabalhos</a:t>
          </a:r>
        </a:p>
        <a:p>
          <a:pPr lvl="0" algn="l" defTabSz="977900" rtl="0">
            <a:lnSpc>
              <a:spcPct val="90000"/>
            </a:lnSpc>
            <a:spcBef>
              <a:spcPct val="0"/>
            </a:spcBef>
            <a:spcAft>
              <a:spcPct val="35000"/>
            </a:spcAft>
          </a:pPr>
          <a:r>
            <a:rPr lang="pt-PT" sz="2200" kern="1200" dirty="0" smtClean="0"/>
            <a:t>(1 hora)</a:t>
          </a:r>
          <a:endParaRPr lang="pt-PT" sz="2200" kern="1200" dirty="0"/>
        </a:p>
      </dsp:txBody>
      <dsp:txXfrm>
        <a:off x="0" y="1577"/>
        <a:ext cx="1645920" cy="2262182"/>
      </dsp:txXfrm>
    </dsp:sp>
    <dsp:sp modelId="{80720B2C-F6AD-499D-9ED2-9FE04700D9B1}">
      <dsp:nvSpPr>
        <dsp:cNvPr id="0" name=""/>
        <dsp:cNvSpPr/>
      </dsp:nvSpPr>
      <dsp:spPr>
        <a:xfrm>
          <a:off x="1769364" y="28170"/>
          <a:ext cx="6460236" cy="53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t-PT" sz="1800" kern="1200" dirty="0" smtClean="0"/>
            <a:t>Eleição </a:t>
          </a:r>
          <a:r>
            <a:rPr lang="pt-PT" sz="1800" kern="1200" dirty="0" smtClean="0"/>
            <a:t>do porta-voz e do “</a:t>
          </a:r>
          <a:r>
            <a:rPr lang="pt-PT" sz="1800" i="1" kern="1200" dirty="0" smtClean="0"/>
            <a:t>time </a:t>
          </a:r>
          <a:r>
            <a:rPr lang="pt-PT" sz="1800" i="1" kern="1200" dirty="0" err="1" smtClean="0"/>
            <a:t>keeper</a:t>
          </a:r>
          <a:r>
            <a:rPr lang="pt-PT" sz="1800" kern="1200" dirty="0" smtClean="0"/>
            <a:t>” (</a:t>
          </a:r>
          <a:r>
            <a:rPr lang="pt-PT" sz="1800" b="1" kern="1200" dirty="0" smtClean="0"/>
            <a:t>5 min</a:t>
          </a:r>
          <a:r>
            <a:rPr lang="pt-PT" sz="1800" kern="1200" dirty="0" smtClean="0"/>
            <a:t>)</a:t>
          </a:r>
          <a:endParaRPr lang="pt-PT" kern="1200" dirty="0"/>
        </a:p>
      </dsp:txBody>
      <dsp:txXfrm>
        <a:off x="1769364" y="28170"/>
        <a:ext cx="6460236" cy="531855"/>
      </dsp:txXfrm>
    </dsp:sp>
    <dsp:sp modelId="{137DB599-DD8E-463C-B1F2-AABA96DCFA75}">
      <dsp:nvSpPr>
        <dsp:cNvPr id="0" name=""/>
        <dsp:cNvSpPr/>
      </dsp:nvSpPr>
      <dsp:spPr>
        <a:xfrm>
          <a:off x="1645920" y="560026"/>
          <a:ext cx="65836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105303-033E-4167-8086-A7AC8B64A7B4}">
      <dsp:nvSpPr>
        <dsp:cNvPr id="0" name=""/>
        <dsp:cNvSpPr/>
      </dsp:nvSpPr>
      <dsp:spPr>
        <a:xfrm>
          <a:off x="1769364" y="586618"/>
          <a:ext cx="6460236" cy="53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t-PT" sz="1800" kern="1200" dirty="0" smtClean="0"/>
            <a:t>Reflexão sobre as questões orientadoras </a:t>
          </a:r>
          <a:r>
            <a:rPr lang="pt-PT" sz="1800" kern="1200" dirty="0" smtClean="0"/>
            <a:t>(</a:t>
          </a:r>
          <a:r>
            <a:rPr lang="pt-PT" sz="1800" b="1" kern="1200" dirty="0" smtClean="0"/>
            <a:t>15 </a:t>
          </a:r>
          <a:r>
            <a:rPr lang="pt-PT" sz="1800" b="1" kern="1200" dirty="0" smtClean="0"/>
            <a:t>min</a:t>
          </a:r>
          <a:r>
            <a:rPr lang="pt-PT" sz="1800" kern="1200" dirty="0" smtClean="0"/>
            <a:t>)</a:t>
          </a:r>
        </a:p>
      </dsp:txBody>
      <dsp:txXfrm>
        <a:off x="1769364" y="586618"/>
        <a:ext cx="6460236" cy="531855"/>
      </dsp:txXfrm>
    </dsp:sp>
    <dsp:sp modelId="{14615AE7-A5CD-462E-B117-456A70111FD7}">
      <dsp:nvSpPr>
        <dsp:cNvPr id="0" name=""/>
        <dsp:cNvSpPr/>
      </dsp:nvSpPr>
      <dsp:spPr>
        <a:xfrm>
          <a:off x="1645920" y="1118474"/>
          <a:ext cx="65836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EA27FB-3FB5-4BDE-A49D-46EFD9093487}">
      <dsp:nvSpPr>
        <dsp:cNvPr id="0" name=""/>
        <dsp:cNvSpPr/>
      </dsp:nvSpPr>
      <dsp:spPr>
        <a:xfrm>
          <a:off x="1769364" y="1145067"/>
          <a:ext cx="6460236" cy="53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t-PT" sz="1800" kern="1200" dirty="0" smtClean="0"/>
            <a:t>Da nossa experiência, que práticas têm impacto na aprendizagem dos alunos? </a:t>
          </a:r>
          <a:r>
            <a:rPr lang="pt-PT" sz="1800" kern="1200" dirty="0" smtClean="0"/>
            <a:t>(</a:t>
          </a:r>
          <a:r>
            <a:rPr lang="pt-PT" sz="1800" b="1" kern="1200" dirty="0" smtClean="0"/>
            <a:t>20 </a:t>
          </a:r>
          <a:r>
            <a:rPr lang="pt-PT" sz="1800" b="1" kern="1200" dirty="0" smtClean="0"/>
            <a:t>min</a:t>
          </a:r>
          <a:r>
            <a:rPr lang="pt-PT" sz="1800" kern="1200" dirty="0" smtClean="0"/>
            <a:t>)</a:t>
          </a:r>
        </a:p>
      </dsp:txBody>
      <dsp:txXfrm>
        <a:off x="1769364" y="1145067"/>
        <a:ext cx="6460236" cy="531855"/>
      </dsp:txXfrm>
    </dsp:sp>
    <dsp:sp modelId="{A8B4D0F1-8162-4661-A479-6E2FE3267253}">
      <dsp:nvSpPr>
        <dsp:cNvPr id="0" name=""/>
        <dsp:cNvSpPr/>
      </dsp:nvSpPr>
      <dsp:spPr>
        <a:xfrm>
          <a:off x="1645920" y="1676923"/>
          <a:ext cx="65836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25707-82F0-4548-ACA8-69FE74B76340}">
      <dsp:nvSpPr>
        <dsp:cNvPr id="0" name=""/>
        <dsp:cNvSpPr/>
      </dsp:nvSpPr>
      <dsp:spPr>
        <a:xfrm>
          <a:off x="1769364" y="1703516"/>
          <a:ext cx="6460236" cy="53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t-PT" sz="1800" kern="1200" dirty="0" smtClean="0"/>
            <a:t>Preenchimento da grelha de </a:t>
          </a:r>
          <a:r>
            <a:rPr lang="pt-PT" sz="1800" kern="1200" dirty="0" smtClean="0"/>
            <a:t>“Preocupações </a:t>
          </a:r>
          <a:r>
            <a:rPr lang="pt-PT" sz="1800" kern="1200" dirty="0" smtClean="0"/>
            <a:t>vs. Indicadores/”Boas Práticas” </a:t>
          </a:r>
          <a:r>
            <a:rPr lang="pt-PT" sz="1800" kern="1200" dirty="0" smtClean="0"/>
            <a:t>(</a:t>
          </a:r>
          <a:r>
            <a:rPr lang="pt-PT" sz="1800" b="1" kern="1200" dirty="0" smtClean="0"/>
            <a:t>20 </a:t>
          </a:r>
          <a:r>
            <a:rPr lang="pt-PT" sz="1800" b="1" kern="1200" dirty="0" smtClean="0"/>
            <a:t>min</a:t>
          </a:r>
          <a:r>
            <a:rPr lang="pt-PT" sz="1800" kern="1200" dirty="0" smtClean="0"/>
            <a:t>)</a:t>
          </a:r>
          <a:endParaRPr lang="pt-PT" sz="1800" kern="1200" dirty="0"/>
        </a:p>
      </dsp:txBody>
      <dsp:txXfrm>
        <a:off x="1769364" y="1703516"/>
        <a:ext cx="6460236" cy="531855"/>
      </dsp:txXfrm>
    </dsp:sp>
    <dsp:sp modelId="{9AEC43AE-0378-4760-A545-448CD7FC026D}">
      <dsp:nvSpPr>
        <dsp:cNvPr id="0" name=""/>
        <dsp:cNvSpPr/>
      </dsp:nvSpPr>
      <dsp:spPr>
        <a:xfrm>
          <a:off x="1645920" y="2235372"/>
          <a:ext cx="65836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5AB6F0-FD8A-4203-B7C3-FF49E5BB3E63}">
      <dsp:nvSpPr>
        <dsp:cNvPr id="0" name=""/>
        <dsp:cNvSpPr/>
      </dsp:nvSpPr>
      <dsp:spPr>
        <a:xfrm>
          <a:off x="0" y="2263759"/>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C7298-2A64-492A-970D-493C998CA918}">
      <dsp:nvSpPr>
        <dsp:cNvPr id="0" name=""/>
        <dsp:cNvSpPr/>
      </dsp:nvSpPr>
      <dsp:spPr>
        <a:xfrm>
          <a:off x="0" y="2376258"/>
          <a:ext cx="1645920" cy="803572"/>
        </a:xfrm>
        <a:prstGeom prst="rect">
          <a:avLst/>
        </a:prstGeom>
        <a:solidFill>
          <a:schemeClr val="accent3">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pt-PT" sz="2200" kern="1200" dirty="0" smtClean="0">
              <a:solidFill>
                <a:schemeClr val="bg1"/>
              </a:solidFill>
            </a:rPr>
            <a:t>Resultados do trabalho</a:t>
          </a:r>
          <a:endParaRPr lang="pt-PT" sz="2200" kern="1200" dirty="0">
            <a:solidFill>
              <a:schemeClr val="bg1"/>
            </a:solidFill>
          </a:endParaRPr>
        </a:p>
      </dsp:txBody>
      <dsp:txXfrm>
        <a:off x="0" y="2376258"/>
        <a:ext cx="1645920" cy="803572"/>
      </dsp:txXfrm>
    </dsp:sp>
    <dsp:sp modelId="{455BC621-D3BD-4B0F-A8A5-CBA103F4C503}">
      <dsp:nvSpPr>
        <dsp:cNvPr id="0" name=""/>
        <dsp:cNvSpPr/>
      </dsp:nvSpPr>
      <dsp:spPr>
        <a:xfrm>
          <a:off x="1769364" y="2376869"/>
          <a:ext cx="6460236" cy="803572"/>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pt-PT" sz="1800" kern="1200" dirty="0" smtClean="0"/>
            <a:t>Entrega </a:t>
          </a:r>
          <a:r>
            <a:rPr lang="pt-PT" sz="1800" kern="1200" dirty="0" smtClean="0"/>
            <a:t>das “Grelhas </a:t>
          </a:r>
          <a:r>
            <a:rPr lang="pt-PT" sz="1800" kern="1200" dirty="0" smtClean="0"/>
            <a:t>de </a:t>
          </a:r>
          <a:r>
            <a:rPr lang="pt-PT" sz="1800" kern="1200" dirty="0" smtClean="0"/>
            <a:t>Trabalho” preenchidas</a:t>
          </a:r>
          <a:endParaRPr lang="pt-PT" sz="1800" kern="1200" dirty="0"/>
        </a:p>
      </dsp:txBody>
      <dsp:txXfrm>
        <a:off x="1769364" y="2376869"/>
        <a:ext cx="6460236" cy="803572"/>
      </dsp:txXfrm>
    </dsp:sp>
    <dsp:sp modelId="{D17FADE3-83C4-4419-A2C9-D7D8AA836F9A}">
      <dsp:nvSpPr>
        <dsp:cNvPr id="0" name=""/>
        <dsp:cNvSpPr/>
      </dsp:nvSpPr>
      <dsp:spPr>
        <a:xfrm>
          <a:off x="1645920" y="3180441"/>
          <a:ext cx="65836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8F248-6D17-4C70-A676-CCD5A1B87ED9}">
      <dsp:nvSpPr>
        <dsp:cNvPr id="0" name=""/>
        <dsp:cNvSpPr/>
      </dsp:nvSpPr>
      <dsp:spPr>
        <a:xfrm>
          <a:off x="0" y="349"/>
          <a:ext cx="8258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4883A-96AD-449B-9DBF-390F98D5E572}">
      <dsp:nvSpPr>
        <dsp:cNvPr id="0" name=""/>
        <dsp:cNvSpPr/>
      </dsp:nvSpPr>
      <dsp:spPr>
        <a:xfrm>
          <a:off x="0" y="349"/>
          <a:ext cx="8258175" cy="572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pt-PT" sz="1900" b="1" kern="1200" dirty="0" smtClean="0">
              <a:solidFill>
                <a:schemeClr val="accent2"/>
              </a:solidFill>
            </a:rPr>
            <a:t>O projeto educativo da escola?</a:t>
          </a:r>
          <a:endParaRPr lang="pt-PT" sz="1900" b="1" kern="1200" dirty="0">
            <a:solidFill>
              <a:schemeClr val="accent2"/>
            </a:solidFill>
          </a:endParaRPr>
        </a:p>
      </dsp:txBody>
      <dsp:txXfrm>
        <a:off x="0" y="349"/>
        <a:ext cx="8258175" cy="572476"/>
      </dsp:txXfrm>
    </dsp:sp>
    <dsp:sp modelId="{93B6D55B-C1C3-4BC6-AEE3-4DB9ACA9C155}">
      <dsp:nvSpPr>
        <dsp:cNvPr id="0" name=""/>
        <dsp:cNvSpPr/>
      </dsp:nvSpPr>
      <dsp:spPr>
        <a:xfrm>
          <a:off x="0" y="572825"/>
          <a:ext cx="8258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CA032-F03B-4A12-A37F-646E6FA770D3}">
      <dsp:nvSpPr>
        <dsp:cNvPr id="0" name=""/>
        <dsp:cNvSpPr/>
      </dsp:nvSpPr>
      <dsp:spPr>
        <a:xfrm>
          <a:off x="0" y="572825"/>
          <a:ext cx="8258175" cy="572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pt-PT" sz="1900" b="1" kern="1200" dirty="0" smtClean="0">
              <a:solidFill>
                <a:schemeClr val="accent2"/>
              </a:solidFill>
            </a:rPr>
            <a:t>O Regulamento Interno?</a:t>
          </a:r>
          <a:endParaRPr lang="pt-PT" sz="1900" b="1" kern="1200" dirty="0">
            <a:solidFill>
              <a:schemeClr val="accent2"/>
            </a:solidFill>
          </a:endParaRPr>
        </a:p>
      </dsp:txBody>
      <dsp:txXfrm>
        <a:off x="0" y="572825"/>
        <a:ext cx="8258175" cy="572476"/>
      </dsp:txXfrm>
    </dsp:sp>
    <dsp:sp modelId="{08A78B4E-07EC-4317-9F60-D730AC7DB581}">
      <dsp:nvSpPr>
        <dsp:cNvPr id="0" name=""/>
        <dsp:cNvSpPr/>
      </dsp:nvSpPr>
      <dsp:spPr>
        <a:xfrm>
          <a:off x="0" y="1145301"/>
          <a:ext cx="8258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482F6-53C4-4442-B2F0-FF19544A0B1C}">
      <dsp:nvSpPr>
        <dsp:cNvPr id="0" name=""/>
        <dsp:cNvSpPr/>
      </dsp:nvSpPr>
      <dsp:spPr>
        <a:xfrm>
          <a:off x="0" y="1145301"/>
          <a:ext cx="8258175" cy="572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pt-PT" sz="1900" b="1" kern="1200" dirty="0" smtClean="0">
              <a:solidFill>
                <a:schemeClr val="accent2"/>
              </a:solidFill>
            </a:rPr>
            <a:t>O Plano Estratégico do Agrupamento?</a:t>
          </a:r>
          <a:endParaRPr lang="pt-PT" sz="1900" b="1" kern="1200" dirty="0">
            <a:solidFill>
              <a:schemeClr val="accent2"/>
            </a:solidFill>
          </a:endParaRPr>
        </a:p>
      </dsp:txBody>
      <dsp:txXfrm>
        <a:off x="0" y="1145301"/>
        <a:ext cx="8258175" cy="572476"/>
      </dsp:txXfrm>
    </dsp:sp>
    <dsp:sp modelId="{FB28FB89-8F2D-4AF5-A39E-BC5B959DFF20}">
      <dsp:nvSpPr>
        <dsp:cNvPr id="0" name=""/>
        <dsp:cNvSpPr/>
      </dsp:nvSpPr>
      <dsp:spPr>
        <a:xfrm>
          <a:off x="0" y="1717778"/>
          <a:ext cx="8258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CCEDF-591A-4528-A8AD-0906AD9FB1D3}">
      <dsp:nvSpPr>
        <dsp:cNvPr id="0" name=""/>
        <dsp:cNvSpPr/>
      </dsp:nvSpPr>
      <dsp:spPr>
        <a:xfrm>
          <a:off x="0" y="1717778"/>
          <a:ext cx="8258175" cy="572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pt-PT" sz="1900" b="1" kern="1200" dirty="0" smtClean="0">
              <a:solidFill>
                <a:schemeClr val="accent2"/>
              </a:solidFill>
            </a:rPr>
            <a:t>Os regimentos dos Departamentos?</a:t>
          </a:r>
          <a:endParaRPr lang="pt-PT" sz="1900" b="1" kern="1200" dirty="0">
            <a:solidFill>
              <a:schemeClr val="accent2"/>
            </a:solidFill>
          </a:endParaRPr>
        </a:p>
      </dsp:txBody>
      <dsp:txXfrm>
        <a:off x="0" y="1717778"/>
        <a:ext cx="8258175" cy="572476"/>
      </dsp:txXfrm>
    </dsp:sp>
    <dsp:sp modelId="{0684FF68-7176-4D00-A540-44FE4D6BFD64}">
      <dsp:nvSpPr>
        <dsp:cNvPr id="0" name=""/>
        <dsp:cNvSpPr/>
      </dsp:nvSpPr>
      <dsp:spPr>
        <a:xfrm>
          <a:off x="0" y="2290254"/>
          <a:ext cx="8258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B1441-9958-4A5D-890F-2796A0CC50BF}">
      <dsp:nvSpPr>
        <dsp:cNvPr id="0" name=""/>
        <dsp:cNvSpPr/>
      </dsp:nvSpPr>
      <dsp:spPr>
        <a:xfrm>
          <a:off x="0" y="2290254"/>
          <a:ext cx="8258175" cy="572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pt-PT" sz="1900" b="1" kern="1200" dirty="0" smtClean="0">
              <a:solidFill>
                <a:schemeClr val="accent2"/>
              </a:solidFill>
            </a:rPr>
            <a:t>O trabalho e atividades de cada um de nós dentro da sala de aula?</a:t>
          </a:r>
          <a:endParaRPr lang="pt-PT" sz="1900" b="1" kern="1200" dirty="0">
            <a:solidFill>
              <a:schemeClr val="accent2"/>
            </a:solidFill>
          </a:endParaRPr>
        </a:p>
      </dsp:txBody>
      <dsp:txXfrm>
        <a:off x="0" y="2290254"/>
        <a:ext cx="8258175" cy="572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C34AA-D2F3-4C33-A1C2-701BA35FED34}">
      <dsp:nvSpPr>
        <dsp:cNvPr id="0" name=""/>
        <dsp:cNvSpPr/>
      </dsp:nvSpPr>
      <dsp:spPr>
        <a:xfrm>
          <a:off x="0" y="527"/>
          <a:ext cx="8258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B4FCA-ED2B-4C75-BA18-E2C969C9D05E}">
      <dsp:nvSpPr>
        <dsp:cNvPr id="0" name=""/>
        <dsp:cNvSpPr/>
      </dsp:nvSpPr>
      <dsp:spPr>
        <a:xfrm>
          <a:off x="0" y="527"/>
          <a:ext cx="8242053" cy="207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pt-PT" sz="2400" kern="1200" dirty="0" smtClean="0"/>
            <a:t>Envolver os alunos na sua avaliação é uma estratégia fundamental para reforçar a aprendizagem e a responsabilização na evolução dessa aprendizagem. E não se trata de partilhar informação algumas vezes por ano: essa prática deve ser uma cultura de sala de aula (e de responsabilização do alunos.</a:t>
          </a:r>
          <a:endParaRPr lang="pt-PT" sz="2400" kern="1200" dirty="0"/>
        </a:p>
      </dsp:txBody>
      <dsp:txXfrm>
        <a:off x="0" y="527"/>
        <a:ext cx="8242053" cy="2075077"/>
      </dsp:txXfrm>
    </dsp:sp>
    <dsp:sp modelId="{27EAE5E0-1E48-48C1-B8DC-74D91D3A68ED}">
      <dsp:nvSpPr>
        <dsp:cNvPr id="0" name=""/>
        <dsp:cNvSpPr/>
      </dsp:nvSpPr>
      <dsp:spPr>
        <a:xfrm>
          <a:off x="0" y="2075604"/>
          <a:ext cx="825817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10BE0-B00D-4BA7-A8C8-49423ED05DE4}">
      <dsp:nvSpPr>
        <dsp:cNvPr id="0" name=""/>
        <dsp:cNvSpPr/>
      </dsp:nvSpPr>
      <dsp:spPr>
        <a:xfrm>
          <a:off x="0" y="2075604"/>
          <a:ext cx="8258175" cy="116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pt-PT" sz="2400" kern="1200" dirty="0" smtClean="0">
              <a:hlinkClick xmlns:r="http://schemas.openxmlformats.org/officeDocument/2006/relationships" r:id="rId1"/>
            </a:rPr>
            <a:t>http://blogs.kqed.org/mindshift/2014/09/how-students-can-be-partners-in-data-driven-approaches-to-learning </a:t>
          </a:r>
          <a:endParaRPr lang="pt-PT" sz="2400" kern="1200" dirty="0"/>
        </a:p>
      </dsp:txBody>
      <dsp:txXfrm>
        <a:off x="0" y="2075604"/>
        <a:ext cx="8258175" cy="1167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D8850-21DB-4D68-AE35-55AF379EA3CB}">
      <dsp:nvSpPr>
        <dsp:cNvPr id="0" name=""/>
        <dsp:cNvSpPr/>
      </dsp:nvSpPr>
      <dsp:spPr>
        <a:xfrm>
          <a:off x="2591165" y="457178"/>
          <a:ext cx="3047269" cy="3047269"/>
        </a:xfrm>
        <a:prstGeom prst="blockArc">
          <a:avLst>
            <a:gd name="adj1" fmla="val 90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56748B-BD8E-45FB-8185-2BAD23227648}">
      <dsp:nvSpPr>
        <dsp:cNvPr id="0" name=""/>
        <dsp:cNvSpPr/>
      </dsp:nvSpPr>
      <dsp:spPr>
        <a:xfrm>
          <a:off x="2591165" y="457178"/>
          <a:ext cx="3047269" cy="3047269"/>
        </a:xfrm>
        <a:prstGeom prst="blockArc">
          <a:avLst>
            <a:gd name="adj1" fmla="val 1800000"/>
            <a:gd name="adj2" fmla="val 90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0A576E-1045-430A-B881-3374C4CEDC4B}">
      <dsp:nvSpPr>
        <dsp:cNvPr id="0" name=""/>
        <dsp:cNvSpPr/>
      </dsp:nvSpPr>
      <dsp:spPr>
        <a:xfrm>
          <a:off x="2591165" y="457178"/>
          <a:ext cx="3047269" cy="3047269"/>
        </a:xfrm>
        <a:prstGeom prst="blockArc">
          <a:avLst>
            <a:gd name="adj1" fmla="val 16200000"/>
            <a:gd name="adj2" fmla="val 1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94BD06-40D8-481E-B797-BCC6887061CA}">
      <dsp:nvSpPr>
        <dsp:cNvPr id="0" name=""/>
        <dsp:cNvSpPr/>
      </dsp:nvSpPr>
      <dsp:spPr>
        <a:xfrm>
          <a:off x="3413596" y="1279609"/>
          <a:ext cx="1402407" cy="14024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err="1" smtClean="0"/>
            <a:t>Melhoria</a:t>
          </a:r>
          <a:endParaRPr lang="pt-PT" sz="1800" kern="1200" dirty="0"/>
        </a:p>
      </dsp:txBody>
      <dsp:txXfrm>
        <a:off x="3618974" y="1484987"/>
        <a:ext cx="991651" cy="991651"/>
      </dsp:txXfrm>
    </dsp:sp>
    <dsp:sp modelId="{6A354622-9207-47C6-AB39-FE16E14E58AE}">
      <dsp:nvSpPr>
        <dsp:cNvPr id="0" name=""/>
        <dsp:cNvSpPr/>
      </dsp:nvSpPr>
      <dsp:spPr>
        <a:xfrm>
          <a:off x="3623957" y="1676"/>
          <a:ext cx="981685" cy="9816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dirty="0" err="1" smtClean="0"/>
            <a:t>Refletir</a:t>
          </a:r>
          <a:endParaRPr lang="pt-PT" sz="1300" kern="1200" dirty="0"/>
        </a:p>
      </dsp:txBody>
      <dsp:txXfrm>
        <a:off x="3767721" y="145440"/>
        <a:ext cx="694157" cy="694157"/>
      </dsp:txXfrm>
    </dsp:sp>
    <dsp:sp modelId="{CADC2E97-5F60-4B6F-BBBD-507D6C8CF54E}">
      <dsp:nvSpPr>
        <dsp:cNvPr id="0" name=""/>
        <dsp:cNvSpPr/>
      </dsp:nvSpPr>
      <dsp:spPr>
        <a:xfrm>
          <a:off x="4912857" y="2234117"/>
          <a:ext cx="981685" cy="9816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dirty="0" err="1" smtClean="0"/>
            <a:t>Reforçar</a:t>
          </a:r>
          <a:endParaRPr lang="pt-PT" sz="1300" kern="1200" dirty="0"/>
        </a:p>
      </dsp:txBody>
      <dsp:txXfrm>
        <a:off x="5056621" y="2377881"/>
        <a:ext cx="694157" cy="694157"/>
      </dsp:txXfrm>
    </dsp:sp>
    <dsp:sp modelId="{21D1D6C1-3DA3-4DC9-BEBC-AFC706A042DD}">
      <dsp:nvSpPr>
        <dsp:cNvPr id="0" name=""/>
        <dsp:cNvSpPr/>
      </dsp:nvSpPr>
      <dsp:spPr>
        <a:xfrm>
          <a:off x="2335057" y="2234117"/>
          <a:ext cx="981685" cy="9816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dirty="0" err="1" smtClean="0"/>
            <a:t>Mudar</a:t>
          </a:r>
          <a:endParaRPr lang="pt-PT" sz="1300" kern="1200" dirty="0"/>
        </a:p>
      </dsp:txBody>
      <dsp:txXfrm>
        <a:off x="2478821" y="2377881"/>
        <a:ext cx="694157" cy="694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09E6D-9892-468E-9E26-00F4E6BE0F94}">
      <dsp:nvSpPr>
        <dsp:cNvPr id="0" name=""/>
        <dsp:cNvSpPr/>
      </dsp:nvSpPr>
      <dsp:spPr>
        <a:xfrm>
          <a:off x="0" y="1341"/>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B86C2-77B9-4C52-9A5B-24923A41F54B}">
      <dsp:nvSpPr>
        <dsp:cNvPr id="0" name=""/>
        <dsp:cNvSpPr/>
      </dsp:nvSpPr>
      <dsp:spPr>
        <a:xfrm>
          <a:off x="0" y="1341"/>
          <a:ext cx="8229600" cy="274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pt-PT" sz="3200" kern="1200" dirty="0" smtClean="0"/>
            <a:t>Escolas que fazem a </a:t>
          </a:r>
          <a:r>
            <a:rPr lang="pt-PT" sz="3600" b="1" kern="1200" dirty="0" smtClean="0"/>
            <a:t>diferença</a:t>
          </a:r>
          <a:r>
            <a:rPr lang="pt-PT" sz="3200" kern="1200" dirty="0" smtClean="0"/>
            <a:t>, são aquelas que têm diretores (e gestão intermédia) que </a:t>
          </a:r>
          <a:r>
            <a:rPr lang="pt-PT" sz="3600" b="1" kern="1200" dirty="0" smtClean="0"/>
            <a:t>inspiram</a:t>
          </a:r>
          <a:r>
            <a:rPr lang="pt-PT" sz="3600" kern="1200" dirty="0" smtClean="0"/>
            <a:t> </a:t>
          </a:r>
          <a:r>
            <a:rPr lang="pt-PT" sz="3200" kern="1200" dirty="0" smtClean="0"/>
            <a:t>o trabalho dos docentes para que estes possam fazer a diferença na vida dos alunos, </a:t>
          </a:r>
          <a:r>
            <a:rPr lang="pt-PT" sz="3600" b="1" kern="1200" dirty="0" smtClean="0"/>
            <a:t>apesar dos contextos</a:t>
          </a:r>
          <a:r>
            <a:rPr lang="pt-PT" sz="3200" kern="1200" dirty="0" smtClean="0"/>
            <a:t>.</a:t>
          </a:r>
          <a:endParaRPr lang="pt-PT" sz="3200" kern="1200" dirty="0"/>
        </a:p>
      </dsp:txBody>
      <dsp:txXfrm>
        <a:off x="0" y="1341"/>
        <a:ext cx="8229600" cy="2745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88F55-B3E2-42FC-A0A6-BFAD254E105E}">
      <dsp:nvSpPr>
        <dsp:cNvPr id="0" name=""/>
        <dsp:cNvSpPr/>
      </dsp:nvSpPr>
      <dsp:spPr>
        <a:xfrm>
          <a:off x="2610387" y="808267"/>
          <a:ext cx="1082839" cy="1082839"/>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D223AE3-1CFC-432B-BED4-EC78181A697B}">
      <dsp:nvSpPr>
        <dsp:cNvPr id="0" name=""/>
        <dsp:cNvSpPr/>
      </dsp:nvSpPr>
      <dsp:spPr>
        <a:xfrm>
          <a:off x="2475032" y="0"/>
          <a:ext cx="1353549" cy="7373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pt-PT" sz="1600" kern="1200" dirty="0" smtClean="0"/>
            <a:t>Comunicação de sala de aula</a:t>
          </a:r>
          <a:endParaRPr lang="pt-PT" sz="1600" kern="1200" dirty="0"/>
        </a:p>
      </dsp:txBody>
      <dsp:txXfrm>
        <a:off x="2475032" y="0"/>
        <a:ext cx="1353549" cy="737342"/>
      </dsp:txXfrm>
    </dsp:sp>
    <dsp:sp modelId="{DC887D5E-2A05-4BE7-9F79-C2912A9512BB}">
      <dsp:nvSpPr>
        <dsp:cNvPr id="0" name=""/>
        <dsp:cNvSpPr/>
      </dsp:nvSpPr>
      <dsp:spPr>
        <a:xfrm>
          <a:off x="2961859" y="1011212"/>
          <a:ext cx="1082839" cy="1082839"/>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33CB2-CD84-433C-A295-11A93FEC00EF}">
      <dsp:nvSpPr>
        <dsp:cNvPr id="0" name=""/>
        <dsp:cNvSpPr/>
      </dsp:nvSpPr>
      <dsp:spPr>
        <a:xfrm>
          <a:off x="4125009" y="702230"/>
          <a:ext cx="1282713" cy="8075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pt-PT" sz="1600" kern="1200" dirty="0" smtClean="0"/>
            <a:t>O ambiente de aprendizagem</a:t>
          </a:r>
          <a:endParaRPr lang="pt-PT" sz="1600" kern="1200" dirty="0"/>
        </a:p>
      </dsp:txBody>
      <dsp:txXfrm>
        <a:off x="4125009" y="702230"/>
        <a:ext cx="1282713" cy="807565"/>
      </dsp:txXfrm>
    </dsp:sp>
    <dsp:sp modelId="{1E17707D-8B8D-46F1-800F-F43DBD83D415}">
      <dsp:nvSpPr>
        <dsp:cNvPr id="0" name=""/>
        <dsp:cNvSpPr/>
      </dsp:nvSpPr>
      <dsp:spPr>
        <a:xfrm>
          <a:off x="2961859" y="1417101"/>
          <a:ext cx="1082839" cy="1082839"/>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CA37F72-DEC2-4437-86D9-B507DACB8860}">
      <dsp:nvSpPr>
        <dsp:cNvPr id="0" name=""/>
        <dsp:cNvSpPr/>
      </dsp:nvSpPr>
      <dsp:spPr>
        <a:xfrm>
          <a:off x="4125009" y="1906556"/>
          <a:ext cx="1282713" cy="9023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pt-PT" sz="1600" kern="1200" smtClean="0"/>
            <a:t>Os testes</a:t>
          </a:r>
          <a:endParaRPr lang="pt-PT" sz="1600" kern="1200"/>
        </a:p>
      </dsp:txBody>
      <dsp:txXfrm>
        <a:off x="4125009" y="1906556"/>
        <a:ext cx="1282713" cy="902366"/>
      </dsp:txXfrm>
    </dsp:sp>
    <dsp:sp modelId="{C5406563-094F-4D2D-B200-B5D56EFDC8E3}">
      <dsp:nvSpPr>
        <dsp:cNvPr id="0" name=""/>
        <dsp:cNvSpPr/>
      </dsp:nvSpPr>
      <dsp:spPr>
        <a:xfrm>
          <a:off x="2610387" y="1620397"/>
          <a:ext cx="1082839" cy="1082839"/>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D3A12C8-FFF6-4E3A-972E-516A56DE30A7}">
      <dsp:nvSpPr>
        <dsp:cNvPr id="0" name=""/>
        <dsp:cNvSpPr/>
      </dsp:nvSpPr>
      <dsp:spPr>
        <a:xfrm>
          <a:off x="2475032" y="2773810"/>
          <a:ext cx="1353549" cy="7373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pt-PT" sz="1600" kern="1200" dirty="0" smtClean="0"/>
            <a:t>A avaliação formativa</a:t>
          </a:r>
          <a:endParaRPr lang="pt-PT" sz="1600" kern="1200" dirty="0"/>
        </a:p>
      </dsp:txBody>
      <dsp:txXfrm>
        <a:off x="2475032" y="2773810"/>
        <a:ext cx="1353549" cy="737342"/>
      </dsp:txXfrm>
    </dsp:sp>
    <dsp:sp modelId="{3382EF29-79B2-4DC9-AF5F-557A277AA058}">
      <dsp:nvSpPr>
        <dsp:cNvPr id="0" name=""/>
        <dsp:cNvSpPr/>
      </dsp:nvSpPr>
      <dsp:spPr>
        <a:xfrm>
          <a:off x="2258916" y="1417101"/>
          <a:ext cx="1082839" cy="1082839"/>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3B2CB2A-ED81-4324-89A4-582E172E0DAD}">
      <dsp:nvSpPr>
        <dsp:cNvPr id="0" name=""/>
        <dsp:cNvSpPr/>
      </dsp:nvSpPr>
      <dsp:spPr>
        <a:xfrm>
          <a:off x="895891" y="1906556"/>
          <a:ext cx="1282713" cy="9023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pt-PT" sz="1600" kern="1200" dirty="0" smtClean="0"/>
            <a:t>A supervisão pedagógica</a:t>
          </a:r>
          <a:endParaRPr lang="pt-PT" sz="1600" kern="1200" dirty="0"/>
        </a:p>
      </dsp:txBody>
      <dsp:txXfrm>
        <a:off x="895891" y="1906556"/>
        <a:ext cx="1282713" cy="902366"/>
      </dsp:txXfrm>
    </dsp:sp>
    <dsp:sp modelId="{995B87ED-C62B-4A9C-9C73-3A36DE4CAC03}">
      <dsp:nvSpPr>
        <dsp:cNvPr id="0" name=""/>
        <dsp:cNvSpPr/>
      </dsp:nvSpPr>
      <dsp:spPr>
        <a:xfrm>
          <a:off x="2258916" y="1011212"/>
          <a:ext cx="1082839" cy="1082839"/>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45FBDC-8780-43A7-8CEE-8F274ACD10EC}">
      <dsp:nvSpPr>
        <dsp:cNvPr id="0" name=""/>
        <dsp:cNvSpPr/>
      </dsp:nvSpPr>
      <dsp:spPr>
        <a:xfrm>
          <a:off x="895891" y="702230"/>
          <a:ext cx="1282713" cy="9023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pt-PT" sz="1600" kern="1200" dirty="0" smtClean="0"/>
            <a:t>A utilização das TIC</a:t>
          </a:r>
          <a:endParaRPr lang="pt-PT" sz="1600" kern="1200" dirty="0"/>
        </a:p>
      </dsp:txBody>
      <dsp:txXfrm>
        <a:off x="895891" y="702230"/>
        <a:ext cx="1282713" cy="9023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1C5A-F169-47E1-AF1B-3D1BDDFCE190}">
      <dsp:nvSpPr>
        <dsp:cNvPr id="0" name=""/>
        <dsp:cNvSpPr/>
      </dsp:nvSpPr>
      <dsp:spPr>
        <a:xfrm>
          <a:off x="0" y="284098"/>
          <a:ext cx="8715375" cy="245385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6410" tIns="395732" rIns="676410" bIns="135128" numCol="1" spcCol="1270" anchor="t" anchorCtr="0">
          <a:noAutofit/>
        </a:bodyPr>
        <a:lstStyle/>
        <a:p>
          <a:pPr marL="171450" lvl="1" indent="-171450" algn="l" defTabSz="844550">
            <a:lnSpc>
              <a:spcPct val="90000"/>
            </a:lnSpc>
            <a:spcBef>
              <a:spcPct val="0"/>
            </a:spcBef>
            <a:spcAft>
              <a:spcPct val="15000"/>
            </a:spcAft>
            <a:buChar char="••"/>
          </a:pPr>
          <a:r>
            <a:rPr lang="pt-PT" sz="1900" kern="1200" dirty="0" smtClean="0"/>
            <a:t>Aferir o desempenho global da organização ao nível pedagógico</a:t>
          </a:r>
          <a:endParaRPr lang="pt-PT" sz="1900" kern="1200" dirty="0"/>
        </a:p>
        <a:p>
          <a:pPr marL="171450" lvl="1" indent="-171450" algn="l" defTabSz="844550">
            <a:lnSpc>
              <a:spcPct val="90000"/>
            </a:lnSpc>
            <a:spcBef>
              <a:spcPct val="0"/>
            </a:spcBef>
            <a:spcAft>
              <a:spcPct val="15000"/>
            </a:spcAft>
            <a:buChar char="••"/>
          </a:pPr>
          <a:r>
            <a:rPr lang="pt-PT" sz="1900" kern="1200" dirty="0" smtClean="0"/>
            <a:t>Contribuir para a melhoria contínua de cada professor</a:t>
          </a:r>
          <a:endParaRPr lang="pt-PT" sz="1900" kern="1200" dirty="0"/>
        </a:p>
        <a:p>
          <a:pPr marL="171450" lvl="1" indent="-171450" algn="l" defTabSz="844550">
            <a:lnSpc>
              <a:spcPct val="90000"/>
            </a:lnSpc>
            <a:spcBef>
              <a:spcPct val="0"/>
            </a:spcBef>
            <a:spcAft>
              <a:spcPct val="15000"/>
            </a:spcAft>
            <a:buChar char="••"/>
          </a:pPr>
          <a:r>
            <a:rPr lang="pt-PT" sz="1900" kern="1200" dirty="0" smtClean="0"/>
            <a:t>Implicar os alunos nos resultados da escola e na participação cívica em modelos de melhoria da escola</a:t>
          </a:r>
          <a:endParaRPr lang="pt-PT" sz="1900" kern="1200" dirty="0"/>
        </a:p>
        <a:p>
          <a:pPr marL="171450" lvl="1" indent="-171450" algn="l" defTabSz="844550">
            <a:lnSpc>
              <a:spcPct val="90000"/>
            </a:lnSpc>
            <a:spcBef>
              <a:spcPct val="0"/>
            </a:spcBef>
            <a:spcAft>
              <a:spcPct val="15000"/>
            </a:spcAft>
            <a:buChar char="••"/>
          </a:pPr>
          <a:r>
            <a:rPr lang="pt-PT" sz="1900" kern="1200" dirty="0" smtClean="0"/>
            <a:t>Contribuir/Definir o </a:t>
          </a:r>
          <a:r>
            <a:rPr lang="pt-PT" sz="1900" b="1" kern="1200" dirty="0" smtClean="0"/>
            <a:t>Plano de Formação</a:t>
          </a:r>
          <a:r>
            <a:rPr lang="pt-PT" sz="1900" kern="1200" dirty="0" smtClean="0"/>
            <a:t> da organização escolar, ao nível pedagógico e da relação interpessoal</a:t>
          </a:r>
          <a:endParaRPr lang="pt-PT" sz="1900" kern="1200" dirty="0"/>
        </a:p>
        <a:p>
          <a:pPr marL="171450" lvl="1" indent="-171450" algn="l" defTabSz="844550">
            <a:lnSpc>
              <a:spcPct val="90000"/>
            </a:lnSpc>
            <a:spcBef>
              <a:spcPct val="0"/>
            </a:spcBef>
            <a:spcAft>
              <a:spcPct val="15000"/>
            </a:spcAft>
            <a:buChar char="••"/>
          </a:pPr>
          <a:r>
            <a:rPr lang="pt-PT" sz="1900" kern="1200" dirty="0" smtClean="0"/>
            <a:t>Disponibilizar uma ferramenta de auto-regulação para o Docente</a:t>
          </a:r>
          <a:endParaRPr lang="pt-PT" sz="1900" kern="1200" dirty="0"/>
        </a:p>
      </dsp:txBody>
      <dsp:txXfrm>
        <a:off x="0" y="284098"/>
        <a:ext cx="8715375" cy="2453850"/>
      </dsp:txXfrm>
    </dsp:sp>
    <dsp:sp modelId="{BA08B43E-30FE-478D-A568-64AEA10D3409}">
      <dsp:nvSpPr>
        <dsp:cNvPr id="0" name=""/>
        <dsp:cNvSpPr/>
      </dsp:nvSpPr>
      <dsp:spPr>
        <a:xfrm>
          <a:off x="435768" y="3658"/>
          <a:ext cx="6100762" cy="5608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94" tIns="0" rIns="230594" bIns="0" numCol="1" spcCol="1270" anchor="ctr" anchorCtr="0">
          <a:noAutofit/>
        </a:bodyPr>
        <a:lstStyle/>
        <a:p>
          <a:pPr lvl="0" algn="l" defTabSz="844550">
            <a:lnSpc>
              <a:spcPct val="90000"/>
            </a:lnSpc>
            <a:spcBef>
              <a:spcPct val="0"/>
            </a:spcBef>
            <a:spcAft>
              <a:spcPct val="35000"/>
            </a:spcAft>
          </a:pPr>
          <a:r>
            <a:rPr lang="pt-PT" sz="1900" kern="1200" dirty="0" smtClean="0"/>
            <a:t>Objectivos</a:t>
          </a:r>
          <a:endParaRPr lang="pt-PT" sz="1900" kern="1200" dirty="0"/>
        </a:p>
      </dsp:txBody>
      <dsp:txXfrm>
        <a:off x="463148" y="31038"/>
        <a:ext cx="6046002" cy="50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2FDDA-583D-4259-8C50-72559C5D8095}">
      <dsp:nvSpPr>
        <dsp:cNvPr id="0" name=""/>
        <dsp:cNvSpPr/>
      </dsp:nvSpPr>
      <dsp:spPr>
        <a:xfrm>
          <a:off x="0" y="65213"/>
          <a:ext cx="8286808" cy="823680"/>
        </a:xfrm>
        <a:prstGeom prst="roundRect">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pt-PT" sz="2200" kern="1200" dirty="0" smtClean="0"/>
            <a:t>Monitorização da Escola ao nível do desempenho pedagógico e eficácia da aplicação de medidas emanadas do CP e Direcção.</a:t>
          </a:r>
          <a:endParaRPr lang="pt-PT" sz="2200" kern="1200" dirty="0"/>
        </a:p>
      </dsp:txBody>
      <dsp:txXfrm>
        <a:off x="40209" y="105422"/>
        <a:ext cx="8206390" cy="7432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cs typeface="+mn-cs"/>
              </a:defRPr>
            </a:lvl1pPr>
            <a:extLst/>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a:latin typeface="+mn-lt"/>
                <a:cs typeface="+mn-cs"/>
              </a:defRPr>
            </a:lvl1pPr>
            <a:extLst/>
          </a:lstStyle>
          <a:p>
            <a:pPr>
              <a:defRPr/>
            </a:pPr>
            <a:fld id="{636F3687-8B6F-4049-9D41-35823BF235E9}" type="datetimeFigureOut">
              <a:rPr lang="en-US"/>
              <a:pPr>
                <a:defRPr/>
              </a:pPr>
              <a:t>10/16/2014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cs typeface="+mn-cs"/>
              </a:defRPr>
            </a:lvl1pPr>
            <a:extLst/>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a:latin typeface="+mn-lt"/>
                <a:cs typeface="+mn-cs"/>
              </a:defRPr>
            </a:lvl1pPr>
            <a:extLst/>
          </a:lstStyle>
          <a:p>
            <a:pPr>
              <a:defRPr/>
            </a:pPr>
            <a:fld id="{9549E362-3CEC-4774-B381-7C8101C460C5}" type="slidenum">
              <a:rPr lang="en-US"/>
              <a:pPr>
                <a:defRPr/>
              </a:pPr>
              <a:t>‹nº›</a:t>
            </a:fld>
            <a:endParaRPr lang="en-US" dirty="0"/>
          </a:p>
        </p:txBody>
      </p:sp>
    </p:spTree>
    <p:extLst>
      <p:ext uri="{BB962C8B-B14F-4D97-AF65-F5344CB8AC3E}">
        <p14:creationId xmlns:p14="http://schemas.microsoft.com/office/powerpoint/2010/main" val="2210344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44A311-BDD5-43E5-B5B4-6ACF97912B4E}" type="slidenum">
              <a:rPr lang="en-US" smtClean="0">
                <a:solidFill>
                  <a:prstClr val="black"/>
                </a:solidFill>
              </a:rPr>
              <a:pPr>
                <a:defRPr/>
              </a:pPr>
              <a:t>1</a:t>
            </a:fld>
            <a:endParaRPr lang="en-US" dirty="0" smtClean="0">
              <a:solidFill>
                <a:prstClr val="black"/>
              </a:solidFill>
            </a:endParaRPr>
          </a:p>
        </p:txBody>
      </p:sp>
    </p:spTree>
    <p:extLst>
      <p:ext uri="{BB962C8B-B14F-4D97-AF65-F5344CB8AC3E}">
        <p14:creationId xmlns:p14="http://schemas.microsoft.com/office/powerpoint/2010/main" val="213239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Alunos: devem aceder à plataforma</a:t>
            </a:r>
            <a:r>
              <a:rPr lang="pt-PT" baseline="0" dirty="0" smtClean="0"/>
              <a:t> com o documento com que fizeram a sua matrícula no início do ano lectivo.</a:t>
            </a:r>
          </a:p>
          <a:p>
            <a:r>
              <a:rPr lang="pt-PT" baseline="0" dirty="0" smtClean="0"/>
              <a:t>Professores respondem às questões sobre as suas atividades dentro da sala de aula (auto-avaliação)</a:t>
            </a:r>
          </a:p>
          <a:p>
            <a:r>
              <a:rPr lang="pt-PT" baseline="0" dirty="0" smtClean="0"/>
              <a:t>Alunos respondem sobre as atividades dos professores (e as suas também)</a:t>
            </a:r>
          </a:p>
          <a:p>
            <a:r>
              <a:rPr lang="pt-PT" baseline="0" dirty="0" smtClean="0"/>
              <a:t>À frente de todas as disciplinas encontra-se a hipótese de “não aplicável”. Deve ser assinalada pelos alunos quando se trata de questões que não se aplicam àquela disciplina em particular (se for questionadas situações como avaliações escritas em Educação Física em contexto de formação profissional, por exemplo)</a:t>
            </a:r>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43</a:t>
            </a:fld>
            <a:endParaRPr lang="en-US" dirty="0"/>
          </a:p>
        </p:txBody>
      </p:sp>
    </p:spTree>
    <p:extLst>
      <p:ext uri="{BB962C8B-B14F-4D97-AF65-F5344CB8AC3E}">
        <p14:creationId xmlns:p14="http://schemas.microsoft.com/office/powerpoint/2010/main" val="79738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45</a:t>
            </a:fld>
            <a:endParaRPr lang="en-US" dirty="0"/>
          </a:p>
        </p:txBody>
      </p:sp>
    </p:spTree>
    <p:extLst>
      <p:ext uri="{BB962C8B-B14F-4D97-AF65-F5344CB8AC3E}">
        <p14:creationId xmlns:p14="http://schemas.microsoft.com/office/powerpoint/2010/main" val="274372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pt-PT" sz="1200" kern="1200" dirty="0" smtClean="0">
                <a:solidFill>
                  <a:schemeClr val="tx1"/>
                </a:solidFill>
                <a:effectLst/>
                <a:latin typeface="+mn-lt"/>
                <a:ea typeface="+mn-ea"/>
                <a:cs typeface="+mn-cs"/>
              </a:rPr>
              <a:t>Vai contribuir para a formação pessoal – o professor pode pesquisar novas áreas de formação ou preparar a escola para ir ao encontro das metas gerais</a:t>
            </a:r>
          </a:p>
          <a:p>
            <a:pPr marL="171450" lvl="0" indent="-171450">
              <a:buFont typeface="Arial" pitchFamily="34" charset="0"/>
              <a:buChar char="•"/>
            </a:pPr>
            <a:r>
              <a:rPr lang="pt-PT" sz="1200" kern="1200" dirty="0" smtClean="0">
                <a:solidFill>
                  <a:schemeClr val="tx1"/>
                </a:solidFill>
                <a:effectLst/>
                <a:latin typeface="+mn-lt"/>
                <a:ea typeface="+mn-ea"/>
                <a:cs typeface="+mn-cs"/>
              </a:rPr>
              <a:t>No final do slide: vai permitir dar a devida importância e acompanhamento, não apenas à formação certificada, que é útil pelos créditos, mas também à formação </a:t>
            </a:r>
            <a:r>
              <a:rPr lang="pt-PT" sz="1200" b="1" kern="1200" dirty="0" smtClean="0">
                <a:solidFill>
                  <a:schemeClr val="tx1"/>
                </a:solidFill>
                <a:effectLst/>
                <a:latin typeface="+mn-lt"/>
                <a:ea typeface="+mn-ea"/>
                <a:cs typeface="+mn-cs"/>
              </a:rPr>
              <a:t>não certificada</a:t>
            </a:r>
            <a:r>
              <a:rPr lang="pt-PT" sz="1200" kern="1200" dirty="0" smtClean="0">
                <a:solidFill>
                  <a:schemeClr val="tx1"/>
                </a:solidFill>
                <a:effectLst/>
                <a:latin typeface="+mn-lt"/>
                <a:ea typeface="+mn-ea"/>
                <a:cs typeface="+mn-cs"/>
              </a:rPr>
              <a:t> ou a autoformação, por vezes esquecemo-nos desta, que é bastante importante, reuniões onde se partilham experiências, aprendemos sempre algo com os outros. Consideraram esta informação muito relevante, porque têm muita desta formação</a:t>
            </a:r>
          </a:p>
          <a:p>
            <a:pPr marL="171450" lvl="0" indent="-171450">
              <a:buFont typeface="Arial" pitchFamily="34" charset="0"/>
              <a:buChar char="•"/>
            </a:pPr>
            <a:r>
              <a:rPr lang="pt-PT" sz="1200" kern="1200" dirty="0" smtClean="0">
                <a:solidFill>
                  <a:schemeClr val="tx1"/>
                </a:solidFill>
                <a:effectLst/>
                <a:latin typeface="+mn-lt"/>
                <a:ea typeface="+mn-ea"/>
                <a:cs typeface="+mn-cs"/>
              </a:rPr>
              <a:t>Ou seja, todas as partilhas que são feitas nas reuniões de pedagógico, de departamento, de conselho de turma, de boas práticas, de experiências…</a:t>
            </a:r>
          </a:p>
          <a:p>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46</a:t>
            </a:fld>
            <a:endParaRPr lang="en-US" dirty="0"/>
          </a:p>
        </p:txBody>
      </p:sp>
    </p:spTree>
    <p:extLst>
      <p:ext uri="{BB962C8B-B14F-4D97-AF65-F5344CB8AC3E}">
        <p14:creationId xmlns:p14="http://schemas.microsoft.com/office/powerpoint/2010/main" val="205906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pt-PT" sz="1200" kern="1200" dirty="0" smtClean="0">
                <a:solidFill>
                  <a:schemeClr val="tx1"/>
                </a:solidFill>
                <a:effectLst/>
                <a:latin typeface="+mn-lt"/>
                <a:ea typeface="+mn-ea"/>
                <a:cs typeface="+mn-cs"/>
              </a:rPr>
              <a:t>Vamos precisar da ajuda da escola para afinar esta questão</a:t>
            </a:r>
          </a:p>
          <a:p>
            <a:pPr marL="171450" lvl="0" indent="-171450">
              <a:buFont typeface="Arial" pitchFamily="34" charset="0"/>
              <a:buChar char="•"/>
            </a:pPr>
            <a:r>
              <a:rPr lang="pt-PT" sz="1200" kern="1200" dirty="0" smtClean="0">
                <a:solidFill>
                  <a:schemeClr val="tx1"/>
                </a:solidFill>
                <a:effectLst/>
                <a:latin typeface="+mn-lt"/>
                <a:ea typeface="+mn-ea"/>
                <a:cs typeface="+mn-cs"/>
              </a:rPr>
              <a:t>Podem sempre extrair Excel para fazer outras comparações diferentes das propostas por nós</a:t>
            </a:r>
          </a:p>
          <a:p>
            <a:pPr marL="171450" lvl="0" indent="-171450">
              <a:buFont typeface="Arial" pitchFamily="34" charset="0"/>
              <a:buChar char="•"/>
            </a:pPr>
            <a:r>
              <a:rPr lang="pt-PT" sz="1200" kern="1200" dirty="0" smtClean="0">
                <a:solidFill>
                  <a:schemeClr val="tx1"/>
                </a:solidFill>
                <a:effectLst/>
                <a:latin typeface="+mn-lt"/>
                <a:ea typeface="+mn-ea"/>
                <a:cs typeface="+mn-cs"/>
              </a:rPr>
              <a:t>Se acharem interessante, podem comparar lado a lado os dados dos alunos e dos professores (não existe esse output)</a:t>
            </a:r>
          </a:p>
          <a:p>
            <a:pPr marL="171450" lvl="0" indent="-171450">
              <a:buFont typeface="Arial" pitchFamily="34" charset="0"/>
              <a:buChar char="•"/>
            </a:pPr>
            <a:r>
              <a:rPr lang="pt-PT" sz="1200" kern="1200" dirty="0" smtClean="0">
                <a:solidFill>
                  <a:schemeClr val="tx1"/>
                </a:solidFill>
                <a:effectLst/>
                <a:latin typeface="+mn-lt"/>
                <a:ea typeface="+mn-ea"/>
                <a:cs typeface="+mn-cs"/>
              </a:rPr>
              <a:t>Reforçar a ideia que esta ferramenta nada tem a ver com a avaliação de professores, ainda que seja difícil o distanciamento dos padrões de avaliação dos professores</a:t>
            </a:r>
          </a:p>
          <a:p>
            <a:pPr marL="171450" indent="-171450">
              <a:buFont typeface="Arial" pitchFamily="34" charset="0"/>
              <a:buChar char="•"/>
            </a:pPr>
            <a:r>
              <a:rPr lang="pt-PT" sz="1200" kern="1200" dirty="0" smtClean="0">
                <a:solidFill>
                  <a:schemeClr val="tx1"/>
                </a:solidFill>
                <a:effectLst/>
                <a:latin typeface="+mn-lt"/>
                <a:ea typeface="+mn-ea"/>
                <a:cs typeface="+mn-cs"/>
              </a:rPr>
              <a:t>Desdramatizar a importância do projeto, para um nível de experiência “vamos ver o que isto dá”</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47</a:t>
            </a:fld>
            <a:endParaRPr lang="en-US" dirty="0"/>
          </a:p>
        </p:txBody>
      </p:sp>
    </p:spTree>
    <p:extLst>
      <p:ext uri="{BB962C8B-B14F-4D97-AF65-F5344CB8AC3E}">
        <p14:creationId xmlns:p14="http://schemas.microsoft.com/office/powerpoint/2010/main" val="302382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48</a:t>
            </a:fld>
            <a:endParaRPr lang="en-US" dirty="0"/>
          </a:p>
        </p:txBody>
      </p:sp>
    </p:spTree>
    <p:extLst>
      <p:ext uri="{BB962C8B-B14F-4D97-AF65-F5344CB8AC3E}">
        <p14:creationId xmlns:p14="http://schemas.microsoft.com/office/powerpoint/2010/main" val="2743723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Alterar de acordo com a equipa.</a:t>
            </a:r>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49</a:t>
            </a:fld>
            <a:endParaRPr lang="en-US" dirty="0"/>
          </a:p>
        </p:txBody>
      </p:sp>
    </p:spTree>
    <p:extLst>
      <p:ext uri="{BB962C8B-B14F-4D97-AF65-F5344CB8AC3E}">
        <p14:creationId xmlns:p14="http://schemas.microsoft.com/office/powerpoint/2010/main" val="101246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52</a:t>
            </a:fld>
            <a:endParaRPr lang="en-US" dirty="0"/>
          </a:p>
        </p:txBody>
      </p:sp>
    </p:spTree>
    <p:extLst>
      <p:ext uri="{BB962C8B-B14F-4D97-AF65-F5344CB8AC3E}">
        <p14:creationId xmlns:p14="http://schemas.microsoft.com/office/powerpoint/2010/main" val="81722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pt-PT" dirty="0" smtClean="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2</a:t>
            </a:fld>
            <a:endParaRPr lang="en-US" dirty="0"/>
          </a:p>
        </p:txBody>
      </p:sp>
    </p:spTree>
    <p:extLst>
      <p:ext uri="{BB962C8B-B14F-4D97-AF65-F5344CB8AC3E}">
        <p14:creationId xmlns:p14="http://schemas.microsoft.com/office/powerpoint/2010/main" val="23555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4579"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pt-PT" dirty="0" smtClean="0"/>
          </a:p>
        </p:txBody>
      </p:sp>
      <p:sp>
        <p:nvSpPr>
          <p:cNvPr id="4" name="Marcador de Posição do Número do Diapositivo 3"/>
          <p:cNvSpPr>
            <a:spLocks noGrp="1"/>
          </p:cNvSpPr>
          <p:nvPr>
            <p:ph type="sldNum" sz="quarter" idx="5"/>
          </p:nvPr>
        </p:nvSpPr>
        <p:spPr/>
        <p:txBody>
          <a:bodyPr/>
          <a:lstStyle/>
          <a:p>
            <a:pPr>
              <a:defRPr/>
            </a:pPr>
            <a:fld id="{24A9AA09-5752-4844-B3D2-B31C78D880EA}" type="slidenum">
              <a:rPr lang="pt-PT" smtClean="0">
                <a:solidFill>
                  <a:prstClr val="black"/>
                </a:solidFill>
              </a:rPr>
              <a:pPr>
                <a:defRPr/>
              </a:pPr>
              <a:t>3</a:t>
            </a:fld>
            <a:endParaRPr lang="pt-PT" dirty="0">
              <a:solidFill>
                <a:prstClr val="black"/>
              </a:solidFill>
            </a:endParaRPr>
          </a:p>
        </p:txBody>
      </p:sp>
    </p:spTree>
    <p:extLst>
      <p:ext uri="{BB962C8B-B14F-4D97-AF65-F5344CB8AC3E}">
        <p14:creationId xmlns:p14="http://schemas.microsoft.com/office/powerpoint/2010/main" val="371074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4</a:t>
            </a:fld>
            <a:endParaRPr lang="en-US" dirty="0"/>
          </a:p>
        </p:txBody>
      </p:sp>
    </p:spTree>
    <p:extLst>
      <p:ext uri="{BB962C8B-B14F-4D97-AF65-F5344CB8AC3E}">
        <p14:creationId xmlns:p14="http://schemas.microsoft.com/office/powerpoint/2010/main" val="344099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pt-PT" sz="1200" kern="1200" dirty="0" smtClean="0">
                <a:solidFill>
                  <a:schemeClr val="tx1"/>
                </a:solidFill>
                <a:effectLst/>
                <a:latin typeface="+mn-lt"/>
                <a:ea typeface="+mn-ea"/>
                <a:cs typeface="+mn-cs"/>
              </a:rPr>
              <a:t>Monitorização… vai permitir, inclusivamente, validar, por exemplo, se é prática no vosso agrupamento a apresentação da matriz de conteúdos antes dos testes, vai validar como é que essa distribuição é efectuada: se o professor apresenta a matriz como um documento de referência estratégica para apoio ao auto-estudo dos alunos ou se entrega a matriz e diz “aqui têm o que vai sair no teste”</a:t>
            </a:r>
          </a:p>
          <a:p>
            <a:pPr marL="171450" lvl="0" indent="-171450">
              <a:buFont typeface="Arial" pitchFamily="34" charset="0"/>
              <a:buChar char="•"/>
            </a:pPr>
            <a:r>
              <a:rPr lang="pt-PT" sz="1200" kern="1200" dirty="0" smtClean="0">
                <a:solidFill>
                  <a:schemeClr val="tx1"/>
                </a:solidFill>
                <a:effectLst/>
                <a:latin typeface="+mn-lt"/>
                <a:ea typeface="+mn-ea"/>
                <a:cs typeface="+mn-cs"/>
              </a:rPr>
              <a:t>A proposta que aqui apresentamos é bastante flexível (está inteiramente aberta a sugestões da EAA e da Direcção), nada tem de ser aplicado especificamente como apresentamos</a:t>
            </a:r>
          </a:p>
          <a:p>
            <a:pPr marL="171450" lvl="0" indent="-171450">
              <a:buFont typeface="Arial" pitchFamily="34" charset="0"/>
              <a:buChar char="•"/>
            </a:pPr>
            <a:r>
              <a:rPr lang="pt-PT" sz="1200" kern="1200" dirty="0" smtClean="0">
                <a:solidFill>
                  <a:schemeClr val="tx1"/>
                </a:solidFill>
                <a:effectLst/>
                <a:latin typeface="+mn-lt"/>
                <a:ea typeface="+mn-ea"/>
                <a:cs typeface="+mn-cs"/>
              </a:rPr>
              <a:t>Contribuir … vai permitir a avaliação reflexiva do professor (para possibilitar a melhoria contínua do professor)</a:t>
            </a:r>
          </a:p>
          <a:p>
            <a:pPr marL="171450" lvl="0" indent="-171450">
              <a:buFont typeface="Arial" pitchFamily="34" charset="0"/>
              <a:buChar char="•"/>
            </a:pPr>
            <a:r>
              <a:rPr lang="pt-PT" sz="1200" kern="1200" dirty="0" smtClean="0">
                <a:solidFill>
                  <a:schemeClr val="tx1"/>
                </a:solidFill>
                <a:effectLst/>
                <a:latin typeface="+mn-lt"/>
                <a:ea typeface="+mn-ea"/>
                <a:cs typeface="+mn-cs"/>
              </a:rPr>
              <a:t>Definir… é fundamental definir a critério. Não basta passar uma folha e pedir aos PD’s que digam que formação é que querem) ou seja definir planos de formação, mas de uma forma muito mais pormenorizada, detalhada</a:t>
            </a:r>
          </a:p>
          <a:p>
            <a:pPr marL="171450" lvl="0" indent="-171450">
              <a:buFont typeface="Arial" pitchFamily="34" charset="0"/>
              <a:buChar char="•"/>
            </a:pPr>
            <a:r>
              <a:rPr lang="pt-PT" sz="1200" kern="1200" dirty="0" smtClean="0">
                <a:solidFill>
                  <a:schemeClr val="tx1"/>
                </a:solidFill>
                <a:effectLst/>
                <a:latin typeface="+mn-lt"/>
                <a:ea typeface="+mn-ea"/>
                <a:cs typeface="+mn-cs"/>
              </a:rPr>
              <a:t>Disponibilizar… Sob a forma de relatórios do que se passa na sala de aula. Vai permitir perceber como trabalhamos na sala de aula</a:t>
            </a:r>
          </a:p>
          <a:p>
            <a:endParaRPr lang="pt-PT" dirty="0"/>
          </a:p>
        </p:txBody>
      </p:sp>
      <p:sp>
        <p:nvSpPr>
          <p:cNvPr id="4" name="Slide Number Placeholder 3"/>
          <p:cNvSpPr>
            <a:spLocks noGrp="1"/>
          </p:cNvSpPr>
          <p:nvPr>
            <p:ph type="sldNum" sz="quarter" idx="10"/>
          </p:nvPr>
        </p:nvSpPr>
        <p:spPr/>
        <p:txBody>
          <a:bodyPr/>
          <a:lstStyle/>
          <a:p>
            <a:pPr>
              <a:defRPr/>
            </a:pPr>
            <a:fld id="{9549E362-3CEC-4774-B381-7C8101C460C5}" type="slidenum">
              <a:rPr lang="en-US" smtClean="0"/>
              <a:pPr>
                <a:defRPr/>
              </a:pPr>
              <a:t>17</a:t>
            </a:fld>
            <a:endParaRPr lang="en-US" dirty="0"/>
          </a:p>
        </p:txBody>
      </p:sp>
    </p:spTree>
    <p:extLst>
      <p:ext uri="{BB962C8B-B14F-4D97-AF65-F5344CB8AC3E}">
        <p14:creationId xmlns:p14="http://schemas.microsoft.com/office/powerpoint/2010/main" val="222403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9549E362-3CEC-4774-B381-7C8101C460C5}" type="slidenum">
              <a:rPr lang="en-US" smtClean="0"/>
              <a:pPr>
                <a:defRPr/>
              </a:pPr>
              <a:t>22</a:t>
            </a:fld>
            <a:endParaRPr lang="en-US" dirty="0"/>
          </a:p>
        </p:txBody>
      </p:sp>
    </p:spTree>
    <p:extLst>
      <p:ext uri="{BB962C8B-B14F-4D97-AF65-F5344CB8AC3E}">
        <p14:creationId xmlns:p14="http://schemas.microsoft.com/office/powerpoint/2010/main" val="165355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730" tIns="44865" rIns="89730" bIns="44865"/>
          <a:lstStyle/>
          <a:p>
            <a:endParaRPr lang="pt-PT" dirty="0"/>
          </a:p>
        </p:txBody>
      </p:sp>
      <p:sp>
        <p:nvSpPr>
          <p:cNvPr id="4" name="Slide Number Placeholder 3"/>
          <p:cNvSpPr>
            <a:spLocks noGrp="1"/>
          </p:cNvSpPr>
          <p:nvPr>
            <p:ph type="sldNum" sz="quarter" idx="10"/>
          </p:nvPr>
        </p:nvSpPr>
        <p:spPr/>
        <p:txBody>
          <a:bodyPr lIns="89730" tIns="44865" rIns="89730" bIns="44865"/>
          <a:lstStyle/>
          <a:p>
            <a:pPr>
              <a:defRPr/>
            </a:pPr>
            <a:fld id="{9549E362-3CEC-4774-B381-7C8101C460C5}" type="slidenum">
              <a:rPr lang="en-US" smtClean="0"/>
              <a:pPr>
                <a:defRPr/>
              </a:pPr>
              <a:t>37</a:t>
            </a:fld>
            <a:endParaRPr lang="en-US" dirty="0"/>
          </a:p>
        </p:txBody>
      </p:sp>
    </p:spTree>
    <p:extLst>
      <p:ext uri="{BB962C8B-B14F-4D97-AF65-F5344CB8AC3E}">
        <p14:creationId xmlns:p14="http://schemas.microsoft.com/office/powerpoint/2010/main" val="161524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TextEdit="1"/>
          </p:cNvSpPr>
          <p:nvPr>
            <p:ph type="sldImg"/>
          </p:nvPr>
        </p:nvSpPr>
        <p:spPr bwMode="auto">
          <a:noFill/>
          <a:ln>
            <a:solidFill>
              <a:srgbClr val="000000"/>
            </a:solidFill>
            <a:miter lim="800000"/>
            <a:headEnd/>
            <a:tailEnd/>
          </a:ln>
        </p:spPr>
      </p:sp>
      <p:sp>
        <p:nvSpPr>
          <p:cNvPr id="28674" name="Rectangle 2"/>
          <p:cNvSpPr>
            <a:spLocks noGrp="1"/>
          </p:cNvSpPr>
          <p:nvPr>
            <p:ph type="body" idx="1"/>
          </p:nvPr>
        </p:nvSpPr>
        <p:spPr bwMode="auto">
          <a:noFill/>
        </p:spPr>
        <p:txBody>
          <a:bodyPr wrap="square" lIns="91430" tIns="45715" rIns="91430" bIns="45715" numCol="1" anchor="t" anchorCtr="0" compatLnSpc="1">
            <a:prstTxWarp prst="textNoShape">
              <a:avLst/>
            </a:prstTxWarp>
          </a:bodyPr>
          <a:lstStyle/>
          <a:p>
            <a:pPr marL="171432" indent="-171432" eaLnBrk="1" hangingPunct="1">
              <a:spcBef>
                <a:spcPct val="0"/>
              </a:spcBef>
              <a:buFont typeface="Arial" pitchFamily="34" charset="0"/>
              <a:buChar char="•"/>
            </a:pPr>
            <a:r>
              <a:rPr lang="pt-PT" dirty="0"/>
              <a:t>Ler todas as dimensões, mas não os textos explicativos</a:t>
            </a:r>
            <a:endParaRPr lang="en-US" dirty="0" smtClean="0"/>
          </a:p>
        </p:txBody>
      </p:sp>
      <p:sp>
        <p:nvSpPr>
          <p:cNvPr id="24580" name="Rectangle 3"/>
          <p:cNvSpPr>
            <a:spLocks noGrp="1"/>
          </p:cNvSpPr>
          <p:nvPr>
            <p:ph type="sldNum" sz="quarter" idx="5"/>
          </p:nvPr>
        </p:nvSpPr>
        <p:spPr bwMode="auto">
          <a:ln>
            <a:miter lim="800000"/>
            <a:headEnd/>
            <a:tailEnd/>
          </a:ln>
        </p:spPr>
        <p:txBody>
          <a:bodyPr wrap="square" lIns="91430" tIns="45715" rIns="91430" bIns="45715" numCol="1" anchorCtr="0" compatLnSpc="1">
            <a:prstTxWarp prst="textNoShape">
              <a:avLst/>
            </a:prstTxWarp>
          </a:bodyPr>
          <a:lstStyle/>
          <a:p>
            <a:pPr fontAlgn="base">
              <a:spcBef>
                <a:spcPct val="0"/>
              </a:spcBef>
              <a:spcAft>
                <a:spcPct val="0"/>
              </a:spcAft>
              <a:defRPr/>
            </a:pPr>
            <a:fld id="{BF940586-438F-4480-8C2B-1BA0E98D8C20}" type="slidenum">
              <a:rPr lang="en-US" smtClean="0"/>
              <a:pPr fontAlgn="base">
                <a:spcBef>
                  <a:spcPct val="0"/>
                </a:spcBef>
                <a:spcAft>
                  <a:spcPct val="0"/>
                </a:spcAft>
                <a:defRPr/>
              </a:pPr>
              <a:t>38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2857500"/>
            <a:ext cx="3733800" cy="682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flipV="1">
            <a:off x="5410200" y="2922588"/>
            <a:ext cx="3733800" cy="14446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5410200" y="3086100"/>
            <a:ext cx="3733800" cy="635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flipV="1">
            <a:off x="5410200" y="3122613"/>
            <a:ext cx="1965325" cy="14287"/>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flipV="1">
            <a:off x="5410200" y="3149600"/>
            <a:ext cx="1965325" cy="635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1" name="Rounded Rectangle 10"/>
          <p:cNvSpPr/>
          <p:nvPr/>
        </p:nvSpPr>
        <p:spPr bwMode="white">
          <a:xfrm>
            <a:off x="5410200" y="2971800"/>
            <a:ext cx="3063875" cy="2063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2" name="Rounded Rectangle 11"/>
          <p:cNvSpPr/>
          <p:nvPr/>
        </p:nvSpPr>
        <p:spPr bwMode="white">
          <a:xfrm>
            <a:off x="7377113" y="3046413"/>
            <a:ext cx="1600200" cy="26987"/>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0" y="2736850"/>
            <a:ext cx="9144000" cy="18415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2755900"/>
            <a:ext cx="9144000" cy="1063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flipV="1">
            <a:off x="6413500" y="2732088"/>
            <a:ext cx="2730500" cy="18732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0" y="0"/>
            <a:ext cx="9144000" cy="2776538"/>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457200" y="1801416"/>
            <a:ext cx="8458200" cy="1102519"/>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3154363"/>
            <a:ext cx="960438" cy="342900"/>
          </a:xfrm>
        </p:spPr>
        <p:txBody>
          <a:bodyPr/>
          <a:lstStyle>
            <a:lvl1pPr algn="ctr">
              <a:defRPr>
                <a:solidFill>
                  <a:srgbClr val="FFFFFF"/>
                </a:solidFill>
              </a:defRPr>
            </a:lvl1pPr>
          </a:lstStyle>
          <a:p>
            <a:pPr>
              <a:defRPr/>
            </a:pPr>
            <a:fld id="{651891D6-0B75-493B-928A-FAACC1873C5D}" type="datetime1">
              <a:rPr lang="en-US"/>
              <a:pPr>
                <a:defRPr/>
              </a:pPr>
              <a:t>10/16/2014</a:t>
            </a:fld>
            <a:endParaRPr lang="en-US" sz="2000" dirty="0"/>
          </a:p>
        </p:txBody>
      </p:sp>
      <p:sp>
        <p:nvSpPr>
          <p:cNvPr id="18" name="Footer Placeholder 16"/>
          <p:cNvSpPr>
            <a:spLocks noGrp="1"/>
          </p:cNvSpPr>
          <p:nvPr>
            <p:ph type="ftr" sz="quarter" idx="11"/>
          </p:nvPr>
        </p:nvSpPr>
        <p:spPr>
          <a:xfrm>
            <a:off x="5410200" y="3154363"/>
            <a:ext cx="1295400" cy="342900"/>
          </a:xfrm>
        </p:spPr>
        <p:txBody>
          <a:bodyPr/>
          <a:lstStyle>
            <a:lvl1pPr>
              <a:defRPr sz="800"/>
            </a:lvl1pPr>
          </a:lstStyle>
          <a:p>
            <a:pPr>
              <a:defRPr/>
            </a:pPr>
            <a:endParaRPr lang="en-US" dirty="0"/>
          </a:p>
        </p:txBody>
      </p:sp>
      <p:sp>
        <p:nvSpPr>
          <p:cNvPr id="19" name="Slide Number Placeholder 28"/>
          <p:cNvSpPr>
            <a:spLocks noGrp="1"/>
          </p:cNvSpPr>
          <p:nvPr>
            <p:ph type="sldNum" sz="quarter" idx="12"/>
          </p:nvPr>
        </p:nvSpPr>
        <p:spPr>
          <a:xfrm>
            <a:off x="8320088" y="1588"/>
            <a:ext cx="747712" cy="273050"/>
          </a:xfrm>
        </p:spPr>
        <p:txBody>
          <a:bodyPr/>
          <a:lstStyle>
            <a:lvl1pPr algn="r">
              <a:defRPr sz="1800" b="0">
                <a:solidFill>
                  <a:schemeClr val="tx2"/>
                </a:solidFill>
              </a:defRPr>
            </a:lvl1pPr>
          </a:lstStyle>
          <a:p>
            <a:pPr>
              <a:defRPr/>
            </a:pPr>
            <a:fld id="{B8E4F0A8-39C7-4079-A26B-D0F1D8BFAFE0}"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96EE196-6921-4706-97AB-D9E1F07A8625}" type="datetime1">
              <a:rPr lang="en-US"/>
              <a:pPr>
                <a:defRPr/>
              </a:pPr>
              <a:t>10/16/2014</a:t>
            </a:fld>
            <a:endParaRPr lang="en-US" sz="1400" dirty="0">
              <a:solidFill>
                <a:schemeClr val="tx2"/>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70E181CD-1CB6-429E-9FC6-A00F1B71BFE4}"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57250"/>
            <a:ext cx="19050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7250"/>
            <a:ext cx="62484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4DC0598-31D3-418F-A296-B5103334A477}" type="datetime1">
              <a:rPr lang="en-US"/>
              <a:pPr>
                <a:defRPr/>
              </a:pPr>
              <a:t>10/16/2014</a:t>
            </a:fld>
            <a:endParaRPr lang="en-US" sz="1400" dirty="0">
              <a:solidFill>
                <a:schemeClr val="tx2"/>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7D8114FF-834F-4C98-9FE5-10A3BDCDF20A}" type="slidenum">
              <a:rPr lang="en-US"/>
              <a:pPr>
                <a:defRPr/>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DD61403-92D4-46B7-BCF5-B9877CEB8E33}" type="datetime1">
              <a:rPr lang="en-US"/>
              <a:pPr>
                <a:defRPr/>
              </a:pPr>
              <a:t>10/16/2014</a:t>
            </a:fld>
            <a:endParaRPr lang="en-US" sz="1400" dirty="0">
              <a:solidFill>
                <a:schemeClr val="tx2"/>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D3575559-EB20-43D8-8991-B07CCB396907}" type="slidenum">
              <a:rPr lang="en-US"/>
              <a:pPr>
                <a:defRPr/>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2857500"/>
            <a:ext cx="3733800" cy="682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flipV="1">
            <a:off x="5410200" y="2922588"/>
            <a:ext cx="3733800" cy="14446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flipV="1">
            <a:off x="5410200" y="3086100"/>
            <a:ext cx="3733800" cy="635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flipV="1">
            <a:off x="6215063" y="4795838"/>
            <a:ext cx="2303462" cy="1270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ounded Rectangle 9"/>
          <p:cNvSpPr/>
          <p:nvPr/>
        </p:nvSpPr>
        <p:spPr>
          <a:xfrm>
            <a:off x="5407025" y="2971800"/>
            <a:ext cx="3063875" cy="20638"/>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ounded Rectangle 10"/>
          <p:cNvSpPr/>
          <p:nvPr/>
        </p:nvSpPr>
        <p:spPr>
          <a:xfrm>
            <a:off x="7373938" y="3044825"/>
            <a:ext cx="1600200" cy="26988"/>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0" y="2736850"/>
            <a:ext cx="9144000" cy="18415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0" y="2755900"/>
            <a:ext cx="9144000" cy="1063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ectangle 13"/>
          <p:cNvSpPr/>
          <p:nvPr/>
        </p:nvSpPr>
        <p:spPr>
          <a:xfrm flipV="1">
            <a:off x="6413500" y="2732088"/>
            <a:ext cx="2730500" cy="18732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Rectangle 14"/>
          <p:cNvSpPr/>
          <p:nvPr userDrawn="1"/>
        </p:nvSpPr>
        <p:spPr>
          <a:xfrm>
            <a:off x="0" y="0"/>
            <a:ext cx="9144000" cy="2776538"/>
          </a:xfrm>
          <a:prstGeom prst="rect">
            <a:avLst/>
          </a:prstGeom>
          <a:solidFill>
            <a:srgbClr val="3E5A4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6" name="Picture 46" descr="mini_logo.gif"/>
          <p:cNvPicPr>
            <a:picLocks noChangeAspect="1"/>
          </p:cNvPicPr>
          <p:nvPr/>
        </p:nvPicPr>
        <p:blipFill>
          <a:blip r:embed="rId2" cstate="print"/>
          <a:srcRect/>
          <a:stretch>
            <a:fillRect/>
          </a:stretch>
        </p:blipFill>
        <p:spPr bwMode="auto">
          <a:xfrm>
            <a:off x="6565900" y="4357688"/>
            <a:ext cx="1544638" cy="436562"/>
          </a:xfrm>
          <a:prstGeom prst="rect">
            <a:avLst/>
          </a:prstGeom>
          <a:noFill/>
          <a:ln w="9525">
            <a:noFill/>
            <a:miter lim="800000"/>
            <a:headEnd/>
            <a:tailEnd/>
          </a:ln>
        </p:spPr>
      </p:pic>
      <p:sp>
        <p:nvSpPr>
          <p:cNvPr id="18" name="TextBox 17"/>
          <p:cNvSpPr txBox="1"/>
          <p:nvPr userDrawn="1"/>
        </p:nvSpPr>
        <p:spPr>
          <a:xfrm>
            <a:off x="5889625" y="4795838"/>
            <a:ext cx="2928938" cy="276999"/>
          </a:xfrm>
          <a:prstGeom prst="rect">
            <a:avLst/>
          </a:prstGeom>
          <a:noFill/>
        </p:spPr>
        <p:txBody>
          <a:bodyPr>
            <a:spAutoFit/>
          </a:bodyPr>
          <a:lstStyle/>
          <a:p>
            <a:pPr algn="ctr" fontAlgn="auto">
              <a:spcBef>
                <a:spcPts val="0"/>
              </a:spcBef>
              <a:spcAft>
                <a:spcPts val="0"/>
              </a:spcAft>
              <a:defRPr/>
            </a:pPr>
            <a:r>
              <a:rPr lang="pt-PT" sz="1200" i="1" dirty="0" smtClean="0">
                <a:solidFill>
                  <a:srgbClr val="438086">
                    <a:lumMod val="75000"/>
                  </a:srgbClr>
                </a:solidFill>
                <a:latin typeface="Georgia"/>
              </a:rPr>
              <a:t>www.anotherstep.pt</a:t>
            </a:r>
            <a:endParaRPr lang="pt-PT" sz="1000" i="1" dirty="0">
              <a:solidFill>
                <a:srgbClr val="438086">
                  <a:lumMod val="75000"/>
                </a:srgbClr>
              </a:solidFill>
              <a:latin typeface="Georgia"/>
            </a:endParaRPr>
          </a:p>
        </p:txBody>
      </p:sp>
      <p:sp>
        <p:nvSpPr>
          <p:cNvPr id="8" name="Title 7"/>
          <p:cNvSpPr>
            <a:spLocks noGrp="1"/>
          </p:cNvSpPr>
          <p:nvPr>
            <p:ph type="ctrTitle"/>
          </p:nvPr>
        </p:nvSpPr>
        <p:spPr>
          <a:xfrm>
            <a:off x="457200" y="1612108"/>
            <a:ext cx="8458200" cy="1102519"/>
          </a:xfrm>
        </p:spPr>
        <p:txBody>
          <a:bodyPr anchor="b"/>
          <a:lstStyle>
            <a:lvl1pPr>
              <a:defRPr sz="440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57200" y="2898576"/>
            <a:ext cx="4953000" cy="1314450"/>
          </a:xfrm>
        </p:spPr>
        <p:txBody>
          <a:bodyPr/>
          <a:lstStyle>
            <a:lvl1pPr marL="64008" indent="0" algn="l">
              <a:buNone/>
              <a:defRPr sz="2400">
                <a:solidFill>
                  <a:srgbClr val="3A5E49"/>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9" name="Slide Number Placeholder 28"/>
          <p:cNvSpPr>
            <a:spLocks noGrp="1"/>
          </p:cNvSpPr>
          <p:nvPr>
            <p:ph type="sldNum" sz="quarter" idx="10"/>
          </p:nvPr>
        </p:nvSpPr>
        <p:spPr>
          <a:xfrm>
            <a:off x="8320088" y="1588"/>
            <a:ext cx="747712" cy="273050"/>
          </a:xfrm>
        </p:spPr>
        <p:txBody>
          <a:bodyPr/>
          <a:lstStyle>
            <a:lvl1pPr algn="r">
              <a:defRPr sz="1800">
                <a:solidFill>
                  <a:schemeClr val="bg1"/>
                </a:solidFill>
              </a:defRPr>
            </a:lvl1pPr>
          </a:lstStyle>
          <a:p>
            <a:pPr>
              <a:defRPr/>
            </a:pPr>
            <a:fld id="{16A65D6C-71FC-4B17-8325-911DF96CEEB6}" type="slidenum">
              <a:rPr lang="pt-PT">
                <a:solidFill>
                  <a:prstClr val="white"/>
                </a:solidFill>
              </a:rPr>
              <a:pPr>
                <a:defRPr/>
              </a:pPr>
              <a:t>‹nº›</a:t>
            </a:fld>
            <a:endParaRPr lang="pt-PT" dirty="0">
              <a:solidFill>
                <a:prstClr val="white"/>
              </a:solidFill>
            </a:endParaRPr>
          </a:p>
        </p:txBody>
      </p:sp>
    </p:spTree>
    <p:extLst>
      <p:ext uri="{BB962C8B-B14F-4D97-AF65-F5344CB8AC3E}">
        <p14:creationId xmlns:p14="http://schemas.microsoft.com/office/powerpoint/2010/main" val="161960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5D49FC3-7DB1-4906-A93F-BD0FF7EDC599}" type="datetime1">
              <a:rPr lang="pt-PT" smtClean="0">
                <a:solidFill>
                  <a:srgbClr val="438086"/>
                </a:solidFill>
              </a:rPr>
              <a:pPr>
                <a:defRPr/>
              </a:pPr>
              <a:t>16-10-2014</a:t>
            </a:fld>
            <a:endParaRPr lang="pt-PT" dirty="0">
              <a:solidFill>
                <a:srgbClr val="438086"/>
              </a:solidFill>
            </a:endParaRPr>
          </a:p>
        </p:txBody>
      </p:sp>
      <p:sp>
        <p:nvSpPr>
          <p:cNvPr id="5" name="Footer Placeholder 2"/>
          <p:cNvSpPr>
            <a:spLocks noGrp="1"/>
          </p:cNvSpPr>
          <p:nvPr>
            <p:ph type="ftr" sz="quarter" idx="11"/>
          </p:nvPr>
        </p:nvSpPr>
        <p:spPr/>
        <p:txBody>
          <a:bodyPr/>
          <a:lstStyle>
            <a:lvl1pPr>
              <a:defRPr/>
            </a:lvl1pPr>
          </a:lstStyle>
          <a:p>
            <a:pPr>
              <a:defRPr/>
            </a:pPr>
            <a:endParaRPr lang="pt-PT" dirty="0">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235FFC1F-2C1D-4A45-86A3-5D67201A54B9}" type="slidenum">
              <a:rPr lang="pt-PT"/>
              <a:pPr>
                <a:defRPr/>
              </a:pPr>
              <a:t>‹nº›</a:t>
            </a:fld>
            <a:endParaRPr lang="pt-PT" dirty="0"/>
          </a:p>
        </p:txBody>
      </p:sp>
    </p:spTree>
    <p:extLst>
      <p:ext uri="{BB962C8B-B14F-4D97-AF65-F5344CB8AC3E}">
        <p14:creationId xmlns:p14="http://schemas.microsoft.com/office/powerpoint/2010/main" val="1518857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975" y="928677"/>
            <a:ext cx="7351737" cy="1021556"/>
          </a:xfrm>
        </p:spPr>
        <p:txBody>
          <a:bodyPr anchor="b">
            <a:noAutofit/>
          </a:bodyPr>
          <a:lstStyle>
            <a:lvl1pPr algn="l">
              <a:buNone/>
              <a:defRPr lang="en-US" sz="4000" kern="1200" dirty="0">
                <a:solidFill>
                  <a:schemeClr val="tx2"/>
                </a:solidFill>
                <a:effectLst>
                  <a:outerShdw blurRad="50800" dist="38100" dir="2700000" algn="tl"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142975" y="2471736"/>
            <a:ext cx="7351737" cy="1132284"/>
          </a:xfrm>
        </p:spPr>
        <p:txBody>
          <a:bodyPr/>
          <a:lstStyle>
            <a:lvl1pPr marL="32004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46700" y="454025"/>
            <a:ext cx="742950" cy="342900"/>
          </a:xfrm>
        </p:spPr>
        <p:txBody>
          <a:bodyPr/>
          <a:lstStyle>
            <a:lvl1pPr>
              <a:defRPr/>
            </a:lvl1pPr>
          </a:lstStyle>
          <a:p>
            <a:pPr>
              <a:defRPr/>
            </a:pPr>
            <a:fld id="{DFC2C14A-6D15-4E8E-A7FB-2066841F7134}" type="datetime1">
              <a:rPr lang="pt-PT" smtClean="0">
                <a:solidFill>
                  <a:srgbClr val="438086"/>
                </a:solidFill>
              </a:rPr>
              <a:pPr>
                <a:defRPr/>
              </a:pPr>
              <a:t>16-10-2014</a:t>
            </a:fld>
            <a:endParaRPr lang="pt-PT" dirty="0">
              <a:solidFill>
                <a:srgbClr val="438086"/>
              </a:solidFill>
            </a:endParaRPr>
          </a:p>
        </p:txBody>
      </p:sp>
      <p:sp>
        <p:nvSpPr>
          <p:cNvPr id="5" name="Footer Placeholder 4"/>
          <p:cNvSpPr>
            <a:spLocks noGrp="1"/>
          </p:cNvSpPr>
          <p:nvPr>
            <p:ph type="ftr" sz="quarter" idx="11"/>
          </p:nvPr>
        </p:nvSpPr>
        <p:spPr>
          <a:xfrm>
            <a:off x="5775325" y="458788"/>
            <a:ext cx="3325813" cy="342900"/>
          </a:xfrm>
        </p:spPr>
        <p:txBody>
          <a:bodyPr/>
          <a:lstStyle>
            <a:lvl1pPr>
              <a:defRPr/>
            </a:lvl1pPr>
          </a:lstStyle>
          <a:p>
            <a:pPr>
              <a:defRPr/>
            </a:pPr>
            <a:endParaRPr lang="pt-PT" dirty="0">
              <a:solidFill>
                <a:srgbClr val="438086"/>
              </a:solidFill>
            </a:endParaRPr>
          </a:p>
        </p:txBody>
      </p:sp>
      <p:sp>
        <p:nvSpPr>
          <p:cNvPr id="6" name="Slide Number Placeholder 5"/>
          <p:cNvSpPr>
            <a:spLocks noGrp="1"/>
          </p:cNvSpPr>
          <p:nvPr>
            <p:ph type="sldNum" sz="quarter" idx="12"/>
          </p:nvPr>
        </p:nvSpPr>
        <p:spPr/>
        <p:txBody>
          <a:bodyPr/>
          <a:lstStyle>
            <a:lvl1pPr>
              <a:defRPr/>
            </a:lvl1pPr>
          </a:lstStyle>
          <a:p>
            <a:pPr>
              <a:defRPr/>
            </a:pPr>
            <a:fld id="{EEF88851-1AC3-4997-8A3A-E9F3251C85D6}" type="slidenum">
              <a:rPr lang="pt-PT"/>
              <a:pPr>
                <a:defRPr/>
              </a:pPr>
              <a:t>‹nº›</a:t>
            </a:fld>
            <a:endParaRPr lang="pt-PT" dirty="0"/>
          </a:p>
        </p:txBody>
      </p:sp>
    </p:spTree>
    <p:extLst>
      <p:ext uri="{BB962C8B-B14F-4D97-AF65-F5344CB8AC3E}">
        <p14:creationId xmlns:p14="http://schemas.microsoft.com/office/powerpoint/2010/main" val="320905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142976" y="1687069"/>
            <a:ext cx="3714776" cy="3394472"/>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43504" y="1687069"/>
            <a:ext cx="3543296" cy="3394472"/>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fld id="{5E94AD53-701E-456B-8F42-0AB56ED0D093}" type="datetime1">
              <a:rPr lang="pt-PT" smtClean="0">
                <a:solidFill>
                  <a:srgbClr val="438086"/>
                </a:solidFill>
              </a:rPr>
              <a:pPr>
                <a:defRPr/>
              </a:pPr>
              <a:t>16-10-2014</a:t>
            </a:fld>
            <a:endParaRPr lang="pt-PT" dirty="0">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pt-PT" dirty="0">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D5366426-DA25-4717-AFA0-310477A6A38E}" type="slidenum">
              <a:rPr lang="pt-PT"/>
              <a:pPr>
                <a:defRPr/>
              </a:pPr>
              <a:t>‹nº›</a:t>
            </a:fld>
            <a:endParaRPr lang="pt-PT" dirty="0"/>
          </a:p>
        </p:txBody>
      </p:sp>
    </p:spTree>
    <p:extLst>
      <p:ext uri="{BB962C8B-B14F-4D97-AF65-F5344CB8AC3E}">
        <p14:creationId xmlns:p14="http://schemas.microsoft.com/office/powerpoint/2010/main" val="3596071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274638"/>
            <a:ext cx="9144000" cy="6350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0"/>
            <a:ext cx="9144000" cy="233363"/>
          </a:xfrm>
          <a:prstGeom prst="rect">
            <a:avLst/>
          </a:prstGeom>
          <a:solidFill>
            <a:srgbClr val="3E5A4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231775"/>
            <a:ext cx="9144000" cy="682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flipV="1">
            <a:off x="5410200" y="269875"/>
            <a:ext cx="3733800" cy="682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10"/>
          <p:cNvSpPr/>
          <p:nvPr/>
        </p:nvSpPr>
        <p:spPr>
          <a:xfrm flipV="1">
            <a:off x="5410200" y="330200"/>
            <a:ext cx="3733800" cy="1349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Rounded Rectangle 11"/>
          <p:cNvSpPr/>
          <p:nvPr/>
        </p:nvSpPr>
        <p:spPr>
          <a:xfrm>
            <a:off x="5407025" y="373063"/>
            <a:ext cx="3063875" cy="20637"/>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ounded Rectangle 12"/>
          <p:cNvSpPr/>
          <p:nvPr/>
        </p:nvSpPr>
        <p:spPr>
          <a:xfrm>
            <a:off x="7373938" y="441325"/>
            <a:ext cx="1600200" cy="28575"/>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ectangle 13"/>
          <p:cNvSpPr/>
          <p:nvPr/>
        </p:nvSpPr>
        <p:spPr>
          <a:xfrm>
            <a:off x="9085263" y="-1588"/>
            <a:ext cx="57150" cy="4667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9043988" y="-1588"/>
            <a:ext cx="28575" cy="4667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9024938" y="-1588"/>
            <a:ext cx="9525" cy="466726"/>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Rectangle 16"/>
          <p:cNvSpPr/>
          <p:nvPr/>
        </p:nvSpPr>
        <p:spPr>
          <a:xfrm>
            <a:off x="8975725" y="-1588"/>
            <a:ext cx="26988" cy="466726"/>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Rectangle 17"/>
          <p:cNvSpPr/>
          <p:nvPr/>
        </p:nvSpPr>
        <p:spPr>
          <a:xfrm>
            <a:off x="8915400" y="0"/>
            <a:ext cx="55563" cy="43973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Rectangle 18"/>
          <p:cNvSpPr/>
          <p:nvPr/>
        </p:nvSpPr>
        <p:spPr>
          <a:xfrm>
            <a:off x="8874125" y="0"/>
            <a:ext cx="7938" cy="43973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381000" y="857250"/>
            <a:ext cx="8382000" cy="802386"/>
          </a:xfrm>
        </p:spPr>
        <p:txBody>
          <a:bodyPr/>
          <a:lstStyle>
            <a:lvl1pPr>
              <a:defRPr sz="4000" b="0" i="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657350"/>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721228" y="1657350"/>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81000" y="2005012"/>
            <a:ext cx="4041648" cy="2914650"/>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18307" y="2005012"/>
            <a:ext cx="4041775" cy="291465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Date Placeholder 25"/>
          <p:cNvSpPr>
            <a:spLocks noGrp="1"/>
          </p:cNvSpPr>
          <p:nvPr>
            <p:ph type="dt" sz="half" idx="10"/>
          </p:nvPr>
        </p:nvSpPr>
        <p:spPr/>
        <p:txBody>
          <a:bodyPr rtlCol="0"/>
          <a:lstStyle>
            <a:lvl1pPr>
              <a:defRPr/>
            </a:lvl1pPr>
          </a:lstStyle>
          <a:p>
            <a:pPr>
              <a:defRPr/>
            </a:pPr>
            <a:fld id="{87AA7F5A-9C7B-4395-AD3A-F361358065BC}" type="datetime1">
              <a:rPr lang="pt-PT" smtClean="0">
                <a:solidFill>
                  <a:srgbClr val="438086"/>
                </a:solidFill>
              </a:rPr>
              <a:pPr>
                <a:defRPr/>
              </a:pPr>
              <a:t>16-10-2014</a:t>
            </a:fld>
            <a:endParaRPr lang="pt-PT" dirty="0">
              <a:solidFill>
                <a:srgbClr val="438086"/>
              </a:solidFill>
            </a:endParaRPr>
          </a:p>
        </p:txBody>
      </p:sp>
      <p:sp>
        <p:nvSpPr>
          <p:cNvPr id="21" name="Slide Number Placeholder 26"/>
          <p:cNvSpPr>
            <a:spLocks noGrp="1"/>
          </p:cNvSpPr>
          <p:nvPr>
            <p:ph type="sldNum" sz="quarter" idx="11"/>
          </p:nvPr>
        </p:nvSpPr>
        <p:spPr/>
        <p:txBody>
          <a:bodyPr rtlCol="0"/>
          <a:lstStyle>
            <a:lvl1pPr>
              <a:defRPr/>
            </a:lvl1pPr>
          </a:lstStyle>
          <a:p>
            <a:pPr>
              <a:defRPr/>
            </a:pPr>
            <a:fld id="{43E08465-EBC5-436B-BD2F-A4067ECC7527}" type="slidenum">
              <a:rPr lang="pt-PT"/>
              <a:pPr>
                <a:defRPr/>
              </a:pPr>
              <a:t>‹nº›</a:t>
            </a:fld>
            <a:endParaRPr lang="pt-PT" dirty="0"/>
          </a:p>
        </p:txBody>
      </p:sp>
      <p:sp>
        <p:nvSpPr>
          <p:cNvPr id="22" name="Footer Placeholder 27"/>
          <p:cNvSpPr>
            <a:spLocks noGrp="1"/>
          </p:cNvSpPr>
          <p:nvPr>
            <p:ph type="ftr" sz="quarter" idx="12"/>
          </p:nvPr>
        </p:nvSpPr>
        <p:spPr/>
        <p:txBody>
          <a:bodyPr rtlCol="0"/>
          <a:lstStyle>
            <a:lvl1pPr>
              <a:defRPr/>
            </a:lvl1pPr>
          </a:lstStyle>
          <a:p>
            <a:pPr>
              <a:defRPr/>
            </a:pPr>
            <a:endParaRPr lang="pt-PT" dirty="0">
              <a:solidFill>
                <a:srgbClr val="438086"/>
              </a:solidFill>
            </a:endParaRPr>
          </a:p>
        </p:txBody>
      </p:sp>
    </p:spTree>
    <p:extLst>
      <p:ext uri="{BB962C8B-B14F-4D97-AF65-F5344CB8AC3E}">
        <p14:creationId xmlns:p14="http://schemas.microsoft.com/office/powerpoint/2010/main" val="315028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1538" y="857250"/>
            <a:ext cx="7615262" cy="802386"/>
          </a:xfrm>
        </p:spPr>
        <p:txBody>
          <a:bodyPr/>
          <a:lstStyle>
            <a:lvl1pPr>
              <a:defRPr sz="4000">
                <a:solidFill>
                  <a:schemeClr val="tx2"/>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5329238" y="458788"/>
            <a:ext cx="957262" cy="342900"/>
          </a:xfrm>
        </p:spPr>
        <p:txBody>
          <a:bodyPr/>
          <a:lstStyle>
            <a:lvl1pPr>
              <a:defRPr/>
            </a:lvl1pPr>
          </a:lstStyle>
          <a:p>
            <a:pPr>
              <a:defRPr/>
            </a:pPr>
            <a:fld id="{F6F62888-6F6E-43C7-BD61-C0DF66AF1D63}" type="datetime1">
              <a:rPr lang="pt-PT" smtClean="0">
                <a:solidFill>
                  <a:srgbClr val="438086"/>
                </a:solidFill>
              </a:rPr>
              <a:pPr>
                <a:defRPr/>
              </a:pPr>
              <a:t>16-10-2014</a:t>
            </a:fld>
            <a:endParaRPr lang="pt-PT" dirty="0">
              <a:solidFill>
                <a:srgbClr val="438086"/>
              </a:solidFill>
            </a:endParaRPr>
          </a:p>
        </p:txBody>
      </p:sp>
      <p:sp>
        <p:nvSpPr>
          <p:cNvPr id="4" name="Footer Placeholder 3"/>
          <p:cNvSpPr>
            <a:spLocks noGrp="1"/>
          </p:cNvSpPr>
          <p:nvPr>
            <p:ph type="ftr" sz="quarter" idx="11"/>
          </p:nvPr>
        </p:nvSpPr>
        <p:spPr>
          <a:xfrm>
            <a:off x="6143625" y="463550"/>
            <a:ext cx="2857500" cy="342900"/>
          </a:xfrm>
        </p:spPr>
        <p:txBody>
          <a:bodyPr/>
          <a:lstStyle>
            <a:lvl1pPr>
              <a:defRPr/>
            </a:lvl1pPr>
          </a:lstStyle>
          <a:p>
            <a:pPr>
              <a:defRPr/>
            </a:pPr>
            <a:endParaRPr lang="pt-PT" dirty="0">
              <a:solidFill>
                <a:srgbClr val="438086"/>
              </a:solidFill>
            </a:endParaRPr>
          </a:p>
        </p:txBody>
      </p:sp>
      <p:sp>
        <p:nvSpPr>
          <p:cNvPr id="5" name="Slide Number Placeholder 4"/>
          <p:cNvSpPr>
            <a:spLocks noGrp="1"/>
          </p:cNvSpPr>
          <p:nvPr>
            <p:ph type="sldNum" sz="quarter" idx="12"/>
          </p:nvPr>
        </p:nvSpPr>
        <p:spPr/>
        <p:txBody>
          <a:bodyPr/>
          <a:lstStyle>
            <a:lvl1pPr>
              <a:defRPr/>
            </a:lvl1pPr>
          </a:lstStyle>
          <a:p>
            <a:pPr>
              <a:defRPr/>
            </a:pPr>
            <a:fld id="{5DEE6DBC-88AA-4D87-A486-22183EA1E7DA}" type="slidenum">
              <a:rPr lang="pt-PT"/>
              <a:pPr>
                <a:defRPr/>
              </a:pPr>
              <a:t>‹nº›</a:t>
            </a:fld>
            <a:endParaRPr lang="pt-PT" dirty="0"/>
          </a:p>
        </p:txBody>
      </p:sp>
    </p:spTree>
    <p:extLst>
      <p:ext uri="{BB962C8B-B14F-4D97-AF65-F5344CB8AC3E}">
        <p14:creationId xmlns:p14="http://schemas.microsoft.com/office/powerpoint/2010/main" val="610134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3671732-0126-4634-B266-496F952CE268}" type="datetime1">
              <a:rPr lang="pt-PT" smtClean="0">
                <a:solidFill>
                  <a:srgbClr val="438086"/>
                </a:solidFill>
              </a:rPr>
              <a:pPr>
                <a:defRPr/>
              </a:pPr>
              <a:t>16-10-2014</a:t>
            </a:fld>
            <a:endParaRPr lang="pt-PT" dirty="0">
              <a:solidFill>
                <a:srgbClr val="438086"/>
              </a:solidFill>
            </a:endParaRPr>
          </a:p>
        </p:txBody>
      </p:sp>
      <p:sp>
        <p:nvSpPr>
          <p:cNvPr id="3" name="Footer Placeholder 2"/>
          <p:cNvSpPr>
            <a:spLocks noGrp="1"/>
          </p:cNvSpPr>
          <p:nvPr>
            <p:ph type="ftr" sz="quarter" idx="11"/>
          </p:nvPr>
        </p:nvSpPr>
        <p:spPr/>
        <p:txBody>
          <a:bodyPr/>
          <a:lstStyle>
            <a:lvl1pPr>
              <a:defRPr/>
            </a:lvl1pPr>
          </a:lstStyle>
          <a:p>
            <a:pPr>
              <a:defRPr/>
            </a:pPr>
            <a:endParaRPr lang="pt-PT" dirty="0">
              <a:solidFill>
                <a:srgbClr val="438086"/>
              </a:solidFill>
            </a:endParaRPr>
          </a:p>
        </p:txBody>
      </p:sp>
      <p:sp>
        <p:nvSpPr>
          <p:cNvPr id="4" name="Slide Number Placeholder 22"/>
          <p:cNvSpPr>
            <a:spLocks noGrp="1"/>
          </p:cNvSpPr>
          <p:nvPr>
            <p:ph type="sldNum" sz="quarter" idx="12"/>
          </p:nvPr>
        </p:nvSpPr>
        <p:spPr/>
        <p:txBody>
          <a:bodyPr/>
          <a:lstStyle>
            <a:lvl1pPr>
              <a:defRPr/>
            </a:lvl1pPr>
          </a:lstStyle>
          <a:p>
            <a:pPr>
              <a:defRPr/>
            </a:pPr>
            <a:fld id="{C555E05F-ED55-4306-A3B3-7767EE441DF1}" type="slidenum">
              <a:rPr lang="pt-PT"/>
              <a:pPr>
                <a:defRPr/>
              </a:pPr>
              <a:t>‹nº›</a:t>
            </a:fld>
            <a:endParaRPr lang="pt-PT" dirty="0"/>
          </a:p>
        </p:txBody>
      </p:sp>
    </p:spTree>
    <p:extLst>
      <p:ext uri="{BB962C8B-B14F-4D97-AF65-F5344CB8AC3E}">
        <p14:creationId xmlns:p14="http://schemas.microsoft.com/office/powerpoint/2010/main" val="55876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401751E-84AC-4F4E-A5E9-9BFECE0DEB8E}" type="datetime1">
              <a:rPr lang="en-US"/>
              <a:pPr>
                <a:defRPr/>
              </a:pPr>
              <a:t>10/16/2014</a:t>
            </a:fld>
            <a:endParaRPr lang="en-US" sz="1400" dirty="0">
              <a:solidFill>
                <a:schemeClr val="tx2"/>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7FA8B68-95F8-4746-87FA-415EDBD0AB7E}" type="slidenum">
              <a:rPr lang="en-US"/>
              <a:pPr>
                <a:defRPr/>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857238"/>
            <a:ext cx="3383280" cy="601230"/>
          </a:xfrm>
        </p:spPr>
        <p:txBody>
          <a:bodyPr anchor="b"/>
          <a:lstStyle>
            <a:lvl1pPr algn="l">
              <a:buNone/>
              <a:defRPr sz="1800" b="1"/>
            </a:lvl1pPr>
          </a:lstStyle>
          <a:p>
            <a:r>
              <a:rPr lang="en-US" smtClean="0"/>
              <a:t>Click to edit Master title style</a:t>
            </a:r>
            <a:endParaRPr lang="en-US" dirty="0"/>
          </a:p>
        </p:txBody>
      </p:sp>
      <p:sp>
        <p:nvSpPr>
          <p:cNvPr id="3" name="Text Placeholder 2"/>
          <p:cNvSpPr>
            <a:spLocks noGrp="1"/>
          </p:cNvSpPr>
          <p:nvPr>
            <p:ph type="body" idx="1"/>
          </p:nvPr>
        </p:nvSpPr>
        <p:spPr>
          <a:xfrm>
            <a:off x="5353496" y="1453753"/>
            <a:ext cx="3383280" cy="3518154"/>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42976" y="857238"/>
            <a:ext cx="4121174" cy="4114097"/>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fld id="{E1D4C0D1-6515-4851-8592-1AB74C314751}" type="datetime1">
              <a:rPr lang="pt-PT" smtClean="0">
                <a:solidFill>
                  <a:srgbClr val="438086"/>
                </a:solidFill>
              </a:rPr>
              <a:pPr>
                <a:defRPr/>
              </a:pPr>
              <a:t>16-10-2014</a:t>
            </a:fld>
            <a:endParaRPr lang="pt-PT" dirty="0">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pt-PT" dirty="0">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70D2E536-84C2-41C4-BFBC-68D7E3EEBCA4}" type="slidenum">
              <a:rPr lang="pt-PT"/>
              <a:pPr>
                <a:defRPr/>
              </a:pPr>
              <a:t>‹nº›</a:t>
            </a:fld>
            <a:endParaRPr lang="pt-PT" dirty="0"/>
          </a:p>
        </p:txBody>
      </p:sp>
    </p:spTree>
    <p:extLst>
      <p:ext uri="{BB962C8B-B14F-4D97-AF65-F5344CB8AC3E}">
        <p14:creationId xmlns:p14="http://schemas.microsoft.com/office/powerpoint/2010/main" val="1625213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2996" y="1171924"/>
            <a:ext cx="594360" cy="3471528"/>
          </a:xfrm>
        </p:spPr>
        <p:txBody>
          <a:bodyPr vert="vert270" anchor="b"/>
          <a:lstStyle>
            <a:lvl1pPr algn="l">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28794" y="1171924"/>
            <a:ext cx="3217366" cy="3429000"/>
          </a:xfrm>
        </p:spPr>
        <p:txBody>
          <a:bodyPr>
            <a:normAutofit/>
          </a:bodyPr>
          <a:lstStyle>
            <a:lvl1pPr>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337120" y="1536088"/>
            <a:ext cx="3200400" cy="3065526"/>
          </a:xfrm>
        </p:spPr>
        <p:txBody>
          <a:bodyPr/>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fld id="{F20365FD-BEBF-40E8-ADB3-56402A709382}" type="datetime1">
              <a:rPr lang="pt-PT" smtClean="0">
                <a:solidFill>
                  <a:srgbClr val="438086"/>
                </a:solidFill>
              </a:rPr>
              <a:pPr>
                <a:defRPr/>
              </a:pPr>
              <a:t>16-10-2014</a:t>
            </a:fld>
            <a:endParaRPr lang="pt-PT" dirty="0">
              <a:solidFill>
                <a:srgbClr val="438086"/>
              </a:solidFill>
            </a:endParaRPr>
          </a:p>
        </p:txBody>
      </p:sp>
      <p:sp>
        <p:nvSpPr>
          <p:cNvPr id="6" name="Footer Placeholder 2"/>
          <p:cNvSpPr>
            <a:spLocks noGrp="1"/>
          </p:cNvSpPr>
          <p:nvPr>
            <p:ph type="ftr" sz="quarter" idx="11"/>
          </p:nvPr>
        </p:nvSpPr>
        <p:spPr/>
        <p:txBody>
          <a:bodyPr/>
          <a:lstStyle>
            <a:lvl1pPr>
              <a:defRPr/>
            </a:lvl1pPr>
          </a:lstStyle>
          <a:p>
            <a:pPr>
              <a:defRPr/>
            </a:pPr>
            <a:endParaRPr lang="pt-PT" dirty="0">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DDBFA118-9E6B-4ADF-B83A-7D6DAA46CA3E}" type="slidenum">
              <a:rPr lang="pt-PT"/>
              <a:pPr>
                <a:defRPr/>
              </a:pPr>
              <a:t>‹nº›</a:t>
            </a:fld>
            <a:endParaRPr lang="pt-PT" dirty="0"/>
          </a:p>
        </p:txBody>
      </p:sp>
    </p:spTree>
    <p:extLst>
      <p:ext uri="{BB962C8B-B14F-4D97-AF65-F5344CB8AC3E}">
        <p14:creationId xmlns:p14="http://schemas.microsoft.com/office/powerpoint/2010/main" val="40384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525316"/>
            <a:ext cx="7772400" cy="1132284"/>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4A4A1D-31BC-46EF-BF07-31098EB9D53A}" type="datetime1">
              <a:rPr lang="en-US"/>
              <a:pPr>
                <a:defRPr/>
              </a:pPr>
              <a:t>10/16/2014</a:t>
            </a:fld>
            <a:endParaRPr lang="en-US" dirty="0"/>
          </a:p>
        </p:txBody>
      </p:sp>
      <p:sp>
        <p:nvSpPr>
          <p:cNvPr id="5" name="Footer Placeholder 4"/>
          <p:cNvSpPr>
            <a:spLocks noGrp="1"/>
          </p:cNvSpPr>
          <p:nvPr>
            <p:ph type="ftr" sz="quarter" idx="11"/>
          </p:nvPr>
        </p:nvSpPr>
        <p:spPr/>
        <p:txBody>
          <a:bodyPr/>
          <a:lstStyle>
            <a:lvl1pPr>
              <a:defRPr sz="800">
                <a:solidFill>
                  <a:schemeClr val="accent2"/>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z="2400"/>
            </a:lvl1pPr>
          </a:lstStyle>
          <a:p>
            <a:pPr>
              <a:defRPr/>
            </a:pPr>
            <a:fld id="{FC9CC38A-E754-4DC7-85FA-E395F3BA1F09}" type="slidenum">
              <a:rPr lang="en-US"/>
              <a:pPr>
                <a:defRPr/>
              </a:pPr>
              <a:t>‹nº›</a:t>
            </a:fld>
            <a:endParaRPr lang="en-US" b="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E38A0E06-6D81-4FDE-86CC-23EAC1B9A5BC}" type="datetime1">
              <a:rPr lang="en-US"/>
              <a:pPr>
                <a:defRPr/>
              </a:pPr>
              <a:t>10/16/2014</a:t>
            </a:fld>
            <a:endParaRPr lang="en-US" dirty="0"/>
          </a:p>
        </p:txBody>
      </p:sp>
      <p:sp>
        <p:nvSpPr>
          <p:cNvPr id="6" name="Footer Placeholder 5"/>
          <p:cNvSpPr>
            <a:spLocks noGrp="1"/>
          </p:cNvSpPr>
          <p:nvPr>
            <p:ph type="ftr" sz="quarter" idx="11"/>
          </p:nvPr>
        </p:nvSpPr>
        <p:spPr/>
        <p:txBody>
          <a:bodyPr/>
          <a:lstStyle>
            <a:lvl1pPr>
              <a:defRPr sz="800">
                <a:solidFill>
                  <a:schemeClr val="accent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94596E93-424F-4B0C-9332-415D5629EC46}" type="slidenum">
              <a:rPr lang="en-US"/>
              <a:pPr>
                <a:defRPr/>
              </a:pPr>
              <a:t>‹nº›</a:t>
            </a:fld>
            <a:endParaRPr lang="en-US" sz="1800" b="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802386"/>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FF612A21-0D3A-474B-B0C4-28C26ECF78ED}" type="datetime1">
              <a:rPr lang="en-US"/>
              <a:pPr>
                <a:defRPr/>
              </a:pPr>
              <a:t>10/16/2014</a:t>
            </a:fld>
            <a:endParaRPr lang="en-US" dirty="0"/>
          </a:p>
        </p:txBody>
      </p:sp>
      <p:sp>
        <p:nvSpPr>
          <p:cNvPr id="8" name="Slide Number Placeholder 26"/>
          <p:cNvSpPr>
            <a:spLocks noGrp="1"/>
          </p:cNvSpPr>
          <p:nvPr>
            <p:ph type="sldNum" sz="quarter" idx="11"/>
          </p:nvPr>
        </p:nvSpPr>
        <p:spPr/>
        <p:txBody>
          <a:bodyPr rtlCol="0"/>
          <a:lstStyle>
            <a:lvl1pPr>
              <a:defRPr/>
            </a:lvl1pPr>
          </a:lstStyle>
          <a:p>
            <a:pPr>
              <a:defRPr/>
            </a:pPr>
            <a:fld id="{0141BDA5-DA56-451A-AB7C-14391A7ACAE2}" type="slidenum">
              <a:rPr lang="en-US"/>
              <a:pPr>
                <a:defRPr/>
              </a:pPr>
              <a:t>‹nº›</a:t>
            </a:fld>
            <a:endParaRPr lang="en-US" sz="1800" b="0" dirty="0"/>
          </a:p>
        </p:txBody>
      </p:sp>
      <p:sp>
        <p:nvSpPr>
          <p:cNvPr id="9" name="Footer Placeholder 27"/>
          <p:cNvSpPr>
            <a:spLocks noGrp="1"/>
          </p:cNvSpPr>
          <p:nvPr>
            <p:ph type="ftr" sz="quarter" idx="12"/>
          </p:nvPr>
        </p:nvSpPr>
        <p:spPr/>
        <p:txBody>
          <a:bodyPr rtlCol="0"/>
          <a:lstStyle>
            <a:lvl1pPr>
              <a:defRPr sz="800">
                <a:solidFill>
                  <a:schemeClr val="accent2"/>
                </a:solidFill>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02386"/>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458788"/>
            <a:ext cx="957262" cy="342900"/>
          </a:xfrm>
        </p:spPr>
        <p:txBody>
          <a:bodyPr/>
          <a:lstStyle>
            <a:lvl1pPr>
              <a:defRPr/>
            </a:lvl1pPr>
          </a:lstStyle>
          <a:p>
            <a:pPr>
              <a:defRPr/>
            </a:pPr>
            <a:fld id="{175C76E7-DF70-47EA-9AC6-ED81D173BB5C}" type="datetime1">
              <a:rPr lang="en-US"/>
              <a:pPr>
                <a:defRPr/>
              </a:pPr>
              <a:t>10/16/2014</a:t>
            </a:fld>
            <a:endParaRPr lang="en-US" dirty="0"/>
          </a:p>
        </p:txBody>
      </p:sp>
      <p:sp>
        <p:nvSpPr>
          <p:cNvPr id="4" name="Footer Placeholder 3"/>
          <p:cNvSpPr>
            <a:spLocks noGrp="1"/>
          </p:cNvSpPr>
          <p:nvPr>
            <p:ph type="ftr" sz="quarter" idx="11"/>
          </p:nvPr>
        </p:nvSpPr>
        <p:spPr/>
        <p:txBody>
          <a:bodyPr/>
          <a:lstStyle>
            <a:lvl1pPr>
              <a:defRPr sz="800">
                <a:solidFill>
                  <a:schemeClr val="accent2"/>
                </a:solidFill>
              </a:defRPr>
            </a:lvl1pPr>
          </a:lstStyle>
          <a:p>
            <a:pPr>
              <a:defRPr/>
            </a:pPr>
            <a:endParaRPr lang="en-US" dirty="0"/>
          </a:p>
        </p:txBody>
      </p:sp>
      <p:sp>
        <p:nvSpPr>
          <p:cNvPr id="5" name="Slide Number Placeholder 4"/>
          <p:cNvSpPr>
            <a:spLocks noGrp="1"/>
          </p:cNvSpPr>
          <p:nvPr>
            <p:ph type="sldNum" sz="quarter" idx="12"/>
          </p:nvPr>
        </p:nvSpPr>
        <p:spPr/>
        <p:txBody>
          <a:bodyPr/>
          <a:lstStyle>
            <a:lvl1pPr algn="r">
              <a:defRPr sz="1800" b="0"/>
            </a:lvl1pPr>
          </a:lstStyle>
          <a:p>
            <a:pPr>
              <a:defRPr/>
            </a:pPr>
            <a:fld id="{686A8F40-C1FE-41F9-9706-B2E18FD88BB8}"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928ABAF-22B6-491B-9821-ED7D26228DA7}" type="datetime1">
              <a:rPr lang="en-US"/>
              <a:pPr>
                <a:defRPr/>
              </a:pPr>
              <a:t>10/16/2014</a:t>
            </a:fld>
            <a:endParaRPr lang="en-US" dirty="0"/>
          </a:p>
        </p:txBody>
      </p:sp>
      <p:sp>
        <p:nvSpPr>
          <p:cNvPr id="3" name="Footer Placeholder 2"/>
          <p:cNvSpPr>
            <a:spLocks noGrp="1"/>
          </p:cNvSpPr>
          <p:nvPr>
            <p:ph type="ftr" sz="quarter" idx="11"/>
          </p:nvPr>
        </p:nvSpPr>
        <p:spPr/>
        <p:txBody>
          <a:bodyPr/>
          <a:lstStyle>
            <a:lvl1pPr>
              <a:defRPr sz="800">
                <a:solidFill>
                  <a:schemeClr val="accent2"/>
                </a:solidFill>
              </a:defRPr>
            </a:lvl1pPr>
          </a:lstStyle>
          <a:p>
            <a:pPr>
              <a:defRPr/>
            </a:pPr>
            <a:endParaRPr lang="en-US" dirty="0"/>
          </a:p>
        </p:txBody>
      </p:sp>
      <p:sp>
        <p:nvSpPr>
          <p:cNvPr id="4" name="Slide Number Placeholder 3"/>
          <p:cNvSpPr>
            <a:spLocks noGrp="1"/>
          </p:cNvSpPr>
          <p:nvPr>
            <p:ph type="sldNum" sz="quarter" idx="12"/>
          </p:nvPr>
        </p:nvSpPr>
        <p:spPr/>
        <p:txBody>
          <a:bodyPr/>
          <a:lstStyle>
            <a:lvl1pPr algn="r">
              <a:defRPr sz="1800" b="0">
                <a:solidFill>
                  <a:schemeClr val="tx2"/>
                </a:solidFill>
              </a:defRPr>
            </a:lvl1pPr>
          </a:lstStyle>
          <a:p>
            <a:pPr>
              <a:defRPr/>
            </a:pPr>
            <a:fld id="{78335572-5C36-4695-808C-419CF8A578C1}"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826477"/>
            <a:ext cx="3383280" cy="658368"/>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74650B8-FDC5-435E-8942-6638FBE2E2A0}" type="datetime1">
              <a:rPr lang="en-US"/>
              <a:pPr>
                <a:defRPr/>
              </a:pPr>
              <a:t>10/16/2014</a:t>
            </a:fld>
            <a:endParaRPr lang="en-US" dirty="0"/>
          </a:p>
        </p:txBody>
      </p:sp>
      <p:sp>
        <p:nvSpPr>
          <p:cNvPr id="6" name="Footer Placeholder 5"/>
          <p:cNvSpPr>
            <a:spLocks noGrp="1"/>
          </p:cNvSpPr>
          <p:nvPr>
            <p:ph type="ftr" sz="quarter" idx="11"/>
          </p:nvPr>
        </p:nvSpPr>
        <p:spPr/>
        <p:txBody>
          <a:bodyPr/>
          <a:lstStyle>
            <a:lvl1pPr>
              <a:defRPr sz="800">
                <a:solidFill>
                  <a:schemeClr val="accent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lgn="r">
              <a:defRPr sz="1800" b="0"/>
            </a:lvl1pPr>
          </a:lstStyle>
          <a:p>
            <a:pPr>
              <a:defRPr/>
            </a:pPr>
            <a:fld id="{4B05EC8A-0C24-497A-9FAC-A9B426780901}"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2455731"/>
            <a:ext cx="2590800" cy="1887367"/>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0284D97-544A-4A60-A864-511C523985D6}" type="datetime1">
              <a:rPr lang="en-US"/>
              <a:pPr>
                <a:defRPr/>
              </a:pPr>
              <a:t>10/16/2014</a:t>
            </a:fld>
            <a:endParaRPr lang="en-US" dirty="0"/>
          </a:p>
        </p:txBody>
      </p:sp>
      <p:sp>
        <p:nvSpPr>
          <p:cNvPr id="6" name="Footer Placeholder 5"/>
          <p:cNvSpPr>
            <a:spLocks noGrp="1"/>
          </p:cNvSpPr>
          <p:nvPr>
            <p:ph type="ftr" sz="quarter" idx="11"/>
          </p:nvPr>
        </p:nvSpPr>
        <p:spPr/>
        <p:txBody>
          <a:bodyPr/>
          <a:lstStyle>
            <a:lvl1pPr>
              <a:defRPr sz="800">
                <a:solidFill>
                  <a:schemeClr val="accent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z="2800"/>
            </a:lvl1pPr>
          </a:lstStyle>
          <a:p>
            <a:pPr>
              <a:defRPr/>
            </a:pPr>
            <a:fld id="{66A2DC75-E08A-4E5C-8DD1-0E262A9F5610}" type="slidenum">
              <a:rPr lang="en-US"/>
              <a:pPr>
                <a:defRPr/>
              </a:pPr>
              <a:t>‹nº›</a:t>
            </a:fld>
            <a:endParaRPr lang="en-US" b="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274638"/>
            <a:ext cx="9144000" cy="6350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p:nvSpPr>
        <p:spPr>
          <a:xfrm>
            <a:off x="0" y="0"/>
            <a:ext cx="9144000" cy="2333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p:nvSpPr>
        <p:spPr>
          <a:xfrm>
            <a:off x="0" y="231775"/>
            <a:ext cx="9144000" cy="682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p:nvSpPr>
        <p:spPr>
          <a:xfrm flipV="1">
            <a:off x="5410200" y="269875"/>
            <a:ext cx="3733800" cy="682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flipV="1">
            <a:off x="5410200" y="330200"/>
            <a:ext cx="3733800" cy="1349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3" name="Rounded Rectangle 32"/>
          <p:cNvSpPr/>
          <p:nvPr/>
        </p:nvSpPr>
        <p:spPr bwMode="white">
          <a:xfrm>
            <a:off x="5407025" y="373063"/>
            <a:ext cx="3063875" cy="20637"/>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4" name="Rounded Rectangle 33"/>
          <p:cNvSpPr/>
          <p:nvPr/>
        </p:nvSpPr>
        <p:spPr bwMode="white">
          <a:xfrm>
            <a:off x="7373938" y="441325"/>
            <a:ext cx="160020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p:nvSpPr>
        <p:spPr bwMode="invGray">
          <a:xfrm>
            <a:off x="9085263" y="-1588"/>
            <a:ext cx="57150" cy="4667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4667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466726"/>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p:nvSpPr>
        <p:spPr bwMode="invGray">
          <a:xfrm>
            <a:off x="8975725" y="-1588"/>
            <a:ext cx="26988" cy="466726"/>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p:nvSpPr>
        <p:spPr bwMode="invGray">
          <a:xfrm>
            <a:off x="8915400" y="0"/>
            <a:ext cx="55563" cy="43973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p:nvSpPr>
        <p:spPr bwMode="invGray">
          <a:xfrm>
            <a:off x="8874125" y="0"/>
            <a:ext cx="7938" cy="43973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857250"/>
            <a:ext cx="82296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687513"/>
            <a:ext cx="8229600" cy="3243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458788"/>
            <a:ext cx="957262" cy="3429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59D6312A-83D2-43CB-9DC7-EB27AE754630}" type="datetime1">
              <a:rPr lang="en-US"/>
              <a:pPr>
                <a:defRPr/>
              </a:pPr>
              <a:t>10/16/2014</a:t>
            </a:fld>
            <a:endParaRPr lang="en-US" sz="1400" dirty="0">
              <a:solidFill>
                <a:schemeClr val="tx2"/>
              </a:solidFill>
            </a:endParaRPr>
          </a:p>
        </p:txBody>
      </p:sp>
      <p:sp>
        <p:nvSpPr>
          <p:cNvPr id="3" name="Footer Placeholder 2"/>
          <p:cNvSpPr>
            <a:spLocks noGrp="1"/>
          </p:cNvSpPr>
          <p:nvPr>
            <p:ph type="ftr" sz="quarter" idx="3"/>
          </p:nvPr>
        </p:nvSpPr>
        <p:spPr>
          <a:xfrm>
            <a:off x="5257800" y="458788"/>
            <a:ext cx="1325563" cy="342900"/>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p>
        </p:txBody>
      </p:sp>
      <p:sp>
        <p:nvSpPr>
          <p:cNvPr id="23" name="Slide Number Placeholder 22"/>
          <p:cNvSpPr>
            <a:spLocks noGrp="1"/>
          </p:cNvSpPr>
          <p:nvPr>
            <p:ph type="sldNum" sz="quarter" idx="4"/>
          </p:nvPr>
        </p:nvSpPr>
        <p:spPr>
          <a:xfrm>
            <a:off x="8174038" y="1588"/>
            <a:ext cx="762000" cy="274637"/>
          </a:xfrm>
          <a:prstGeom prst="rect">
            <a:avLst/>
          </a:prstGeom>
        </p:spPr>
        <p:txBody>
          <a:bodyPr vert="horz" anchor="b"/>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6128742F-BEF8-4271-8927-F5380A98747B}"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6" r:id="rId4"/>
    <p:sldLayoutId id="2147483687" r:id="rId5"/>
    <p:sldLayoutId id="2147483688" r:id="rId6"/>
    <p:sldLayoutId id="2147483689" r:id="rId7"/>
    <p:sldLayoutId id="2147483690" r:id="rId8"/>
    <p:sldLayoutId id="2147483691" r:id="rId9"/>
    <p:sldLayoutId id="2147483682" r:id="rId10"/>
    <p:sldLayoutId id="2147483681" r:id="rId11"/>
    <p:sldLayoutId id="2147483680"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Logo AS Vertical.JPG"/>
          <p:cNvPicPr>
            <a:picLocks noChangeAspect="1"/>
          </p:cNvPicPr>
          <p:nvPr/>
        </p:nvPicPr>
        <p:blipFill>
          <a:blip r:embed="rId11" cstate="print">
            <a:lum bright="70000" contrast="-70000"/>
          </a:blip>
          <a:srcRect l="34767" t="2874" r="16679" b="55747"/>
          <a:stretch>
            <a:fillRect/>
          </a:stretch>
        </p:blipFill>
        <p:spPr>
          <a:xfrm>
            <a:off x="5286380" y="0"/>
            <a:ext cx="3857620" cy="5143500"/>
          </a:xfrm>
          <a:prstGeom prst="rect">
            <a:avLst/>
          </a:prstGeom>
          <a:solidFill>
            <a:srgbClr val="244800">
              <a:alpha val="30000"/>
            </a:srgbClr>
          </a:solidFill>
          <a:effectLst>
            <a:softEdge rad="635000"/>
          </a:effectLst>
        </p:spPr>
      </p:pic>
      <p:sp>
        <p:nvSpPr>
          <p:cNvPr id="28" name="Rectangle 27"/>
          <p:cNvSpPr/>
          <p:nvPr/>
        </p:nvSpPr>
        <p:spPr>
          <a:xfrm>
            <a:off x="0" y="274638"/>
            <a:ext cx="9144000" cy="6350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9" name="Rectangle 28"/>
          <p:cNvSpPr/>
          <p:nvPr/>
        </p:nvSpPr>
        <p:spPr>
          <a:xfrm>
            <a:off x="0" y="0"/>
            <a:ext cx="9144000" cy="233363"/>
          </a:xfrm>
          <a:prstGeom prst="rect">
            <a:avLst/>
          </a:prstGeom>
          <a:solidFill>
            <a:srgbClr val="3E5A4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 name="Rectangle 29"/>
          <p:cNvSpPr/>
          <p:nvPr/>
        </p:nvSpPr>
        <p:spPr>
          <a:xfrm>
            <a:off x="0" y="231775"/>
            <a:ext cx="9144000" cy="682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1" name="Rectangle 30"/>
          <p:cNvSpPr/>
          <p:nvPr/>
        </p:nvSpPr>
        <p:spPr>
          <a:xfrm flipV="1">
            <a:off x="5410200" y="269875"/>
            <a:ext cx="3733800" cy="6826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2" name="Rectangle 31"/>
          <p:cNvSpPr/>
          <p:nvPr/>
        </p:nvSpPr>
        <p:spPr>
          <a:xfrm flipV="1">
            <a:off x="5410200" y="330200"/>
            <a:ext cx="3733800" cy="1349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3" name="Rounded Rectangle 32"/>
          <p:cNvSpPr/>
          <p:nvPr/>
        </p:nvSpPr>
        <p:spPr>
          <a:xfrm>
            <a:off x="5407025" y="373063"/>
            <a:ext cx="3063875" cy="20637"/>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4" name="Rounded Rectangle 33"/>
          <p:cNvSpPr/>
          <p:nvPr/>
        </p:nvSpPr>
        <p:spPr>
          <a:xfrm>
            <a:off x="7373938" y="441325"/>
            <a:ext cx="1600200" cy="28575"/>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5" name="Rectangle 34"/>
          <p:cNvSpPr/>
          <p:nvPr/>
        </p:nvSpPr>
        <p:spPr>
          <a:xfrm>
            <a:off x="9085263" y="-1588"/>
            <a:ext cx="57150" cy="4667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a:xfrm>
            <a:off x="9043988" y="-1588"/>
            <a:ext cx="28575" cy="4667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a:xfrm>
            <a:off x="9024938" y="-1588"/>
            <a:ext cx="9525" cy="466726"/>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8" name="Rectangle 37"/>
          <p:cNvSpPr/>
          <p:nvPr/>
        </p:nvSpPr>
        <p:spPr>
          <a:xfrm>
            <a:off x="8975725" y="-1588"/>
            <a:ext cx="26988" cy="466726"/>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9" name="Rectangle 38"/>
          <p:cNvSpPr/>
          <p:nvPr/>
        </p:nvSpPr>
        <p:spPr>
          <a:xfrm>
            <a:off x="8915400" y="0"/>
            <a:ext cx="55563" cy="43973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0" name="Rectangle 39"/>
          <p:cNvSpPr/>
          <p:nvPr/>
        </p:nvSpPr>
        <p:spPr>
          <a:xfrm>
            <a:off x="8874125" y="0"/>
            <a:ext cx="7938" cy="43973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428625" y="857250"/>
            <a:ext cx="8258175" cy="800100"/>
          </a:xfrm>
          <a:prstGeom prst="rect">
            <a:avLst/>
          </a:prstGeom>
        </p:spPr>
        <p:txBody>
          <a:bodyPr vert="horz" anchor="ctr">
            <a:normAutofit/>
            <a:scene3d>
              <a:camera prst="orthographicFront"/>
              <a:lightRig rig="threePt" dir="t"/>
            </a:scene3d>
            <a:sp3d/>
          </a:bodyPr>
          <a:lstStyle/>
          <a:p>
            <a:r>
              <a:rPr lang="en-US" smtClean="0"/>
              <a:t>Click to edit Master title style</a:t>
            </a:r>
            <a:endParaRPr lang="en-US" dirty="0"/>
          </a:p>
        </p:txBody>
      </p:sp>
      <p:sp>
        <p:nvSpPr>
          <p:cNvPr id="1041" name="Text Placeholder 12"/>
          <p:cNvSpPr>
            <a:spLocks noGrp="1"/>
          </p:cNvSpPr>
          <p:nvPr>
            <p:ph type="body" idx="1"/>
          </p:nvPr>
        </p:nvSpPr>
        <p:spPr bwMode="auto">
          <a:xfrm>
            <a:off x="428625" y="1687513"/>
            <a:ext cx="8258175" cy="3243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5314950" y="428625"/>
            <a:ext cx="1343025" cy="342900"/>
          </a:xfrm>
          <a:prstGeom prst="rect">
            <a:avLst/>
          </a:prstGeom>
        </p:spPr>
        <p:txBody>
          <a:bodyPr vert="horz"/>
          <a:lstStyle>
            <a:lvl1pPr algn="l" fontAlgn="auto">
              <a:spcBef>
                <a:spcPts val="0"/>
              </a:spcBef>
              <a:spcAft>
                <a:spcPts val="0"/>
              </a:spcAft>
              <a:defRPr sz="800">
                <a:solidFill>
                  <a:schemeClr val="accent2"/>
                </a:solidFill>
                <a:latin typeface="+mn-lt"/>
                <a:cs typeface="+mn-cs"/>
              </a:defRPr>
            </a:lvl1pPr>
          </a:lstStyle>
          <a:p>
            <a:pPr>
              <a:defRPr/>
            </a:pPr>
            <a:fld id="{BD01D095-CC97-43C7-8A51-84E73CC93452}" type="datetime1">
              <a:rPr lang="pt-PT" smtClean="0">
                <a:solidFill>
                  <a:srgbClr val="438086"/>
                </a:solidFill>
              </a:rPr>
              <a:pPr>
                <a:defRPr/>
              </a:pPr>
              <a:t>16-10-2014</a:t>
            </a:fld>
            <a:endParaRPr lang="pt-PT" dirty="0">
              <a:solidFill>
                <a:srgbClr val="438086"/>
              </a:solidFill>
            </a:endParaRPr>
          </a:p>
        </p:txBody>
      </p:sp>
      <p:sp>
        <p:nvSpPr>
          <p:cNvPr id="3" name="Footer Placeholder 2"/>
          <p:cNvSpPr>
            <a:spLocks noGrp="1"/>
          </p:cNvSpPr>
          <p:nvPr>
            <p:ph type="ftr" sz="quarter" idx="3"/>
          </p:nvPr>
        </p:nvSpPr>
        <p:spPr>
          <a:xfrm>
            <a:off x="5857875" y="428625"/>
            <a:ext cx="3143250" cy="342900"/>
          </a:xfrm>
          <a:prstGeom prst="rect">
            <a:avLst/>
          </a:prstGeom>
        </p:spPr>
        <p:txBody>
          <a:bodyPr vert="horz"/>
          <a:lstStyle>
            <a:lvl1pPr algn="r" fontAlgn="auto">
              <a:spcBef>
                <a:spcPts val="0"/>
              </a:spcBef>
              <a:spcAft>
                <a:spcPts val="0"/>
              </a:spcAft>
              <a:defRPr sz="800">
                <a:solidFill>
                  <a:schemeClr val="accent2"/>
                </a:solidFill>
                <a:latin typeface="+mn-lt"/>
                <a:cs typeface="+mn-cs"/>
              </a:defRPr>
            </a:lvl1pPr>
          </a:lstStyle>
          <a:p>
            <a:pPr>
              <a:defRPr/>
            </a:pPr>
            <a:endParaRPr lang="pt-PT" dirty="0">
              <a:solidFill>
                <a:srgbClr val="438086"/>
              </a:solidFill>
            </a:endParaRPr>
          </a:p>
        </p:txBody>
      </p:sp>
      <p:sp>
        <p:nvSpPr>
          <p:cNvPr id="23" name="Slide Number Placeholder 22"/>
          <p:cNvSpPr>
            <a:spLocks noGrp="1"/>
          </p:cNvSpPr>
          <p:nvPr>
            <p:ph type="sldNum" sz="quarter" idx="4"/>
          </p:nvPr>
        </p:nvSpPr>
        <p:spPr>
          <a:xfrm>
            <a:off x="8174038" y="1588"/>
            <a:ext cx="762000" cy="274637"/>
          </a:xfrm>
          <a:prstGeom prst="rect">
            <a:avLst/>
          </a:prstGeom>
        </p:spPr>
        <p:txBody>
          <a:bodyPr vert="horz" anchor="b"/>
          <a:lstStyle>
            <a:lvl1pPr algn="r" fontAlgn="auto">
              <a:spcBef>
                <a:spcPts val="0"/>
              </a:spcBef>
              <a:spcAft>
                <a:spcPts val="0"/>
              </a:spcAft>
              <a:defRPr sz="1800">
                <a:solidFill>
                  <a:srgbClr val="FFFFFF"/>
                </a:solidFill>
                <a:latin typeface="+mn-lt"/>
                <a:cs typeface="+mn-cs"/>
              </a:defRPr>
            </a:lvl1pPr>
          </a:lstStyle>
          <a:p>
            <a:pPr>
              <a:defRPr/>
            </a:pPr>
            <a:fld id="{72A0C266-F01F-4017-86EF-565D2C6B05EC}" type="slidenum">
              <a:rPr lang="pt-PT"/>
              <a:pPr>
                <a:defRPr/>
              </a:pPr>
              <a:t>‹nº›</a:t>
            </a:fld>
            <a:endParaRPr lang="pt-PT" dirty="0"/>
          </a:p>
        </p:txBody>
      </p:sp>
    </p:spTree>
    <p:extLst>
      <p:ext uri="{BB962C8B-B14F-4D97-AF65-F5344CB8AC3E}">
        <p14:creationId xmlns:p14="http://schemas.microsoft.com/office/powerpoint/2010/main" val="6673217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sldNum="0" hdr="0" ftr="0" dt="0"/>
  <p:txStyles>
    <p:titleStyle>
      <a:lvl1pPr algn="l" rtl="0" eaLnBrk="0" fontAlgn="base" hangingPunct="0">
        <a:spcBef>
          <a:spcPct val="0"/>
        </a:spcBef>
        <a:spcAft>
          <a:spcPct val="0"/>
        </a:spcAft>
        <a:defRPr sz="40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sz="1400" kern="1200" baseline="0">
          <a:solidFill>
            <a:schemeClr val="accent3"/>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omingos@anotherstep.p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1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7.xml"/><Relationship Id="rId16" Type="http://schemas.openxmlformats.org/officeDocument/2006/relationships/diagramColors" Target="../diagrams/colors17.xml"/><Relationship Id="rId1" Type="http://schemas.openxmlformats.org/officeDocument/2006/relationships/slideLayout" Target="../slideLayouts/slideLayout1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10.png"/><Relationship Id="rId2" Type="http://schemas.openxmlformats.org/officeDocument/2006/relationships/diagramData" Target="../diagrams/data18.xml"/><Relationship Id="rId1" Type="http://schemas.openxmlformats.org/officeDocument/2006/relationships/slideLayout" Target="../slideLayouts/slideLayout19.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19.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4.xml.rels><?xml version="1.0" encoding="UTF-8" standalone="yes"?>
<Relationships xmlns="http://schemas.openxmlformats.org/package/2006/relationships"><Relationship Id="rId2" Type="http://schemas.openxmlformats.org/officeDocument/2006/relationships/hyperlink" Target="http://www.notherstep.pt/"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4.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1520" y="3302716"/>
            <a:ext cx="4703982" cy="720080"/>
          </a:xfrm>
        </p:spPr>
        <p:txBody>
          <a:bodyPr/>
          <a:lstStyle/>
          <a:p>
            <a:r>
              <a:rPr lang="pt-PT" sz="1800" dirty="0" smtClean="0"/>
              <a:t>Miguel Domingos</a:t>
            </a:r>
          </a:p>
          <a:p>
            <a:r>
              <a:rPr lang="pt-PT" sz="1400" dirty="0" smtClean="0">
                <a:hlinkClick r:id="rId3"/>
              </a:rPr>
              <a:t>mdomingos@anotherstep.pt</a:t>
            </a:r>
            <a:r>
              <a:rPr lang="pt-PT" sz="1400" dirty="0" smtClean="0"/>
              <a:t> </a:t>
            </a:r>
            <a:endParaRPr lang="pt-PT" sz="1400" dirty="0" smtClean="0"/>
          </a:p>
        </p:txBody>
      </p:sp>
      <p:sp>
        <p:nvSpPr>
          <p:cNvPr id="6" name="Rectangle 1"/>
          <p:cNvSpPr>
            <a:spLocks noGrp="1"/>
          </p:cNvSpPr>
          <p:nvPr>
            <p:ph type="ctrTitle"/>
          </p:nvPr>
        </p:nvSpPr>
        <p:spPr>
          <a:xfrm>
            <a:off x="467544" y="1131590"/>
            <a:ext cx="8458200" cy="1512168"/>
          </a:xfrm>
        </p:spPr>
        <p:txBody>
          <a:bodyPr>
            <a:noAutofit/>
          </a:bodyPr>
          <a:lstStyle/>
          <a:p>
            <a:pPr algn="ctr" eaLnBrk="1" fontAlgn="auto" hangingPunct="1">
              <a:spcAft>
                <a:spcPts val="0"/>
              </a:spcAft>
              <a:defRPr/>
            </a:pPr>
            <a:r>
              <a:rPr lang="pt-PT" sz="3600" dirty="0">
                <a:effectLst>
                  <a:outerShdw blurRad="38100" dist="38100" dir="2700000" algn="tl">
                    <a:srgbClr val="000000">
                      <a:alpha val="43137"/>
                    </a:srgbClr>
                  </a:outerShdw>
                </a:effectLst>
              </a:rPr>
              <a:t>Da Gestão da Qualidade no Agrupamento ao trabalho com os alunos: perspetiva colaborativa de </a:t>
            </a:r>
            <a:r>
              <a:rPr lang="pt-PT" sz="3600" dirty="0" smtClean="0">
                <a:effectLst>
                  <a:outerShdw blurRad="38100" dist="38100" dir="2700000" algn="tl">
                    <a:srgbClr val="000000">
                      <a:alpha val="43137"/>
                    </a:srgbClr>
                  </a:outerShdw>
                </a:effectLst>
              </a:rPr>
              <a:t>desenvolvimento</a:t>
            </a:r>
            <a:endParaRPr lang="en-US" sz="5400" b="1" dirty="0"/>
          </a:p>
        </p:txBody>
      </p:sp>
    </p:spTree>
    <p:extLst>
      <p:ext uri="{BB962C8B-B14F-4D97-AF65-F5344CB8AC3E}">
        <p14:creationId xmlns:p14="http://schemas.microsoft.com/office/powerpoint/2010/main" val="8904389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6" y="1"/>
            <a:ext cx="9159766"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230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56176" y="3147814"/>
            <a:ext cx="1080120" cy="432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596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Melhoria</a:t>
            </a:r>
            <a:r>
              <a:rPr lang="en-US" dirty="0" smtClean="0"/>
              <a:t>, </a:t>
            </a:r>
            <a:r>
              <a:rPr lang="en-US" dirty="0" err="1" smtClean="0"/>
              <a:t>reforço</a:t>
            </a:r>
            <a:r>
              <a:rPr lang="en-US" dirty="0" smtClean="0"/>
              <a:t> e </a:t>
            </a:r>
            <a:r>
              <a:rPr lang="en-US" dirty="0" err="1" smtClean="0"/>
              <a:t>mudança</a:t>
            </a:r>
            <a:r>
              <a:rPr lang="en-US" dirty="0" smtClean="0"/>
              <a: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00638972"/>
              </p:ext>
            </p:extLst>
          </p:nvPr>
        </p:nvGraphicFramePr>
        <p:xfrm>
          <a:off x="179512" y="1604734"/>
          <a:ext cx="8229600" cy="3703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p:nvPr/>
        </p:nvSpPr>
        <p:spPr>
          <a:xfrm rot="-1800000">
            <a:off x="5796763" y="2632819"/>
            <a:ext cx="360040" cy="4320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Down Arrow 7"/>
          <p:cNvSpPr/>
          <p:nvPr/>
        </p:nvSpPr>
        <p:spPr>
          <a:xfrm rot="5400000">
            <a:off x="4148953" y="4434957"/>
            <a:ext cx="270030" cy="57606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Down Arrow 8"/>
          <p:cNvSpPr/>
          <p:nvPr/>
        </p:nvSpPr>
        <p:spPr>
          <a:xfrm rot="12600000">
            <a:off x="2495654" y="2559132"/>
            <a:ext cx="360040" cy="4320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63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Fazer</a:t>
            </a:r>
            <a:r>
              <a:rPr lang="en-US" dirty="0" smtClean="0"/>
              <a:t> a </a:t>
            </a:r>
            <a:r>
              <a:rPr lang="en-US" dirty="0" err="1" smtClean="0"/>
              <a:t>diferença</a:t>
            </a:r>
            <a:r>
              <a:rPr lang="en-US" dirty="0" smtClean="0"/>
              <a: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13048015"/>
              </p:ext>
            </p:extLst>
          </p:nvPr>
        </p:nvGraphicFramePr>
        <p:xfrm>
          <a:off x="457200" y="1869672"/>
          <a:ext cx="8229600" cy="2748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209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71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Para refletir…</a:t>
            </a:r>
            <a:endParaRPr lang="pt-P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4649009"/>
              </p:ext>
            </p:extLst>
          </p:nvPr>
        </p:nvGraphicFramePr>
        <p:xfrm>
          <a:off x="2627784" y="1347614"/>
          <a:ext cx="6303615" cy="3511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249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1142990"/>
            <a:ext cx="7772400" cy="200026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pt-PT"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 Projeto: Framework de Desenvolvimento Pedagógico da Organização Escolar</a:t>
            </a:r>
            <a:endParaRPr lang="pt-PT"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 name="Group 2"/>
          <p:cNvGrpSpPr/>
          <p:nvPr/>
        </p:nvGrpSpPr>
        <p:grpSpPr>
          <a:xfrm>
            <a:off x="785786" y="3571882"/>
            <a:ext cx="7358114" cy="531360"/>
            <a:chOff x="411480" y="21174"/>
            <a:chExt cx="5760720" cy="531360"/>
          </a:xfrm>
        </p:grpSpPr>
        <p:sp>
          <p:nvSpPr>
            <p:cNvPr id="5" name="Rounded Rectangle 4"/>
            <p:cNvSpPr/>
            <p:nvPr/>
          </p:nvSpPr>
          <p:spPr>
            <a:xfrm>
              <a:off x="411480" y="21174"/>
              <a:ext cx="5760720" cy="5313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p:nvPr/>
          </p:nvSpPr>
          <p:spPr>
            <a:xfrm>
              <a:off x="437419" y="47113"/>
              <a:ext cx="5708842"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algn="ctr" eaLnBrk="1" hangingPunct="1"/>
              <a:endParaRPr lang="pt-PT" dirty="0" smtClean="0"/>
            </a:p>
          </p:txBody>
        </p:sp>
      </p:grpSp>
    </p:spTree>
    <p:extLst>
      <p:ext uri="{BB962C8B-B14F-4D97-AF65-F5344CB8AC3E}">
        <p14:creationId xmlns:p14="http://schemas.microsoft.com/office/powerpoint/2010/main" val="3782759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625" y="642924"/>
            <a:ext cx="8258175" cy="800100"/>
          </a:xfrm>
        </p:spPr>
        <p:txBody>
          <a:bodyPr>
            <a:normAutofit fontScale="90000"/>
          </a:bodyPr>
          <a:lstStyle/>
          <a:p>
            <a:pPr>
              <a:defRPr/>
            </a:pPr>
            <a:r>
              <a:rPr lang="pt-PT" dirty="0" smtClean="0"/>
              <a:t>O que é a “Framework”</a:t>
            </a:r>
            <a:br>
              <a:rPr lang="pt-PT" dirty="0" smtClean="0"/>
            </a:br>
            <a:endParaRPr lang="pt-PT" dirty="0"/>
          </a:p>
        </p:txBody>
      </p:sp>
      <p:graphicFrame>
        <p:nvGraphicFramePr>
          <p:cNvPr id="7" name="Marcador de Posição de Conteúdo 6"/>
          <p:cNvGraphicFramePr>
            <a:graphicFrameLocks noGrp="1"/>
          </p:cNvGraphicFramePr>
          <p:nvPr>
            <p:ph idx="1"/>
            <p:extLst>
              <p:ext uri="{D42A27DB-BD31-4B8C-83A1-F6EECF244321}">
                <p14:modId xmlns:p14="http://schemas.microsoft.com/office/powerpoint/2010/main" val="10960295"/>
              </p:ext>
            </p:extLst>
          </p:nvPr>
        </p:nvGraphicFramePr>
        <p:xfrm>
          <a:off x="214282" y="2214560"/>
          <a:ext cx="8715375" cy="2741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extLst>
              <p:ext uri="{D42A27DB-BD31-4B8C-83A1-F6EECF244321}">
                <p14:modId xmlns:p14="http://schemas.microsoft.com/office/powerpoint/2010/main" val="2938564433"/>
              </p:ext>
            </p:extLst>
          </p:nvPr>
        </p:nvGraphicFramePr>
        <p:xfrm>
          <a:off x="571473" y="1214428"/>
          <a:ext cx="8286808" cy="9541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670309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Como </a:t>
            </a:r>
            <a:r>
              <a:rPr lang="en-US" dirty="0" err="1" smtClean="0"/>
              <a:t>trabalhamos</a:t>
            </a:r>
            <a:r>
              <a:rPr lang="en-US" dirty="0" smtClean="0"/>
              <a:t> </a:t>
            </a:r>
            <a:r>
              <a:rPr lang="en-US" dirty="0" err="1" smtClean="0"/>
              <a:t>na</a:t>
            </a:r>
            <a:r>
              <a:rPr lang="en-US" dirty="0" smtClean="0"/>
              <a:t> </a:t>
            </a:r>
            <a:r>
              <a:rPr lang="en-US" dirty="0" err="1" smtClean="0"/>
              <a:t>sala</a:t>
            </a:r>
            <a:r>
              <a:rPr lang="en-US" dirty="0" smtClean="0"/>
              <a:t> de aula?</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402377179"/>
              </p:ext>
            </p:extLst>
          </p:nvPr>
        </p:nvGraphicFramePr>
        <p:xfrm>
          <a:off x="457200" y="1857928"/>
          <a:ext cx="8229600" cy="215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286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PT" dirty="0" smtClean="0"/>
              <a:t>Os Relatórios</a:t>
            </a:r>
            <a:endParaRPr lang="pt-PT" dirty="0"/>
          </a:p>
        </p:txBody>
      </p:sp>
      <p:sp>
        <p:nvSpPr>
          <p:cNvPr id="5" name="Text Placeholder 4"/>
          <p:cNvSpPr>
            <a:spLocks noGrp="1"/>
          </p:cNvSpPr>
          <p:nvPr>
            <p:ph type="body" idx="1"/>
          </p:nvPr>
        </p:nvSpPr>
        <p:spPr/>
        <p:txBody>
          <a:bodyPr/>
          <a:lstStyle/>
          <a:p>
            <a:r>
              <a:rPr lang="pt-PT" dirty="0" smtClean="0"/>
              <a:t>Previsão de relatórios</a:t>
            </a:r>
            <a:endParaRPr lang="pt-PT" dirty="0"/>
          </a:p>
        </p:txBody>
      </p:sp>
    </p:spTree>
    <p:extLst>
      <p:ext uri="{BB962C8B-B14F-4D97-AF65-F5344CB8AC3E}">
        <p14:creationId xmlns:p14="http://schemas.microsoft.com/office/powerpoint/2010/main" val="225069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24"/>
            <a:ext cx="8258204" cy="800100"/>
          </a:xfrm>
        </p:spPr>
        <p:txBody>
          <a:bodyPr/>
          <a:lstStyle/>
          <a:p>
            <a:pPr eaLnBrk="1" fontAlgn="auto" hangingPunct="1">
              <a:spcAft>
                <a:spcPts val="0"/>
              </a:spcAft>
              <a:defRPr/>
            </a:pPr>
            <a:r>
              <a:rPr lang="pt-PT" dirty="0" smtClean="0"/>
              <a:t>Sumário</a:t>
            </a:r>
            <a:endParaRPr lang="pt-PT"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955895313"/>
              </p:ext>
            </p:extLst>
          </p:nvPr>
        </p:nvGraphicFramePr>
        <p:xfrm>
          <a:off x="1142976" y="1643056"/>
          <a:ext cx="7286676"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235FFC1F-2C1D-4A45-86A3-5D67201A54B9}" type="slidenum">
              <a:rPr lang="pt-PT" smtClean="0"/>
              <a:pPr>
                <a:defRPr/>
              </a:pPr>
              <a:t>2</a:t>
            </a:fld>
            <a:endParaRPr lang="pt-PT" dirty="0"/>
          </a:p>
        </p:txBody>
      </p:sp>
    </p:spTree>
    <p:extLst>
      <p:ext uri="{BB962C8B-B14F-4D97-AF65-F5344CB8AC3E}">
        <p14:creationId xmlns:p14="http://schemas.microsoft.com/office/powerpoint/2010/main" val="307689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Escala de Inquirição</a:t>
            </a:r>
            <a:endParaRPr lang="pt-PT"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4611329"/>
              </p:ext>
            </p:extLst>
          </p:nvPr>
        </p:nvGraphicFramePr>
        <p:xfrm>
          <a:off x="457200" y="2427733"/>
          <a:ext cx="8229600" cy="2503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181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627534"/>
            <a:ext cx="8003232" cy="800100"/>
          </a:xfrm>
        </p:spPr>
        <p:txBody>
          <a:bodyPr/>
          <a:lstStyle/>
          <a:p>
            <a:r>
              <a:rPr lang="pt-PT" dirty="0" smtClean="0"/>
              <a:t>Esquema conceptual</a:t>
            </a:r>
            <a:endParaRPr lang="pt-PT"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4173066"/>
              </p:ext>
            </p:extLst>
          </p:nvPr>
        </p:nvGraphicFramePr>
        <p:xfrm>
          <a:off x="107504" y="1851670"/>
          <a:ext cx="3168352"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1533196481"/>
              </p:ext>
            </p:extLst>
          </p:nvPr>
        </p:nvGraphicFramePr>
        <p:xfrm>
          <a:off x="3419872" y="1574271"/>
          <a:ext cx="3240360" cy="30243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ight Brace 6"/>
          <p:cNvSpPr/>
          <p:nvPr/>
        </p:nvSpPr>
        <p:spPr>
          <a:xfrm>
            <a:off x="2915816" y="1865063"/>
            <a:ext cx="504056" cy="24482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pt-PT" dirty="0"/>
          </a:p>
        </p:txBody>
      </p:sp>
      <p:graphicFrame>
        <p:nvGraphicFramePr>
          <p:cNvPr id="9" name="Diagram 8"/>
          <p:cNvGraphicFramePr/>
          <p:nvPr>
            <p:extLst>
              <p:ext uri="{D42A27DB-BD31-4B8C-83A1-F6EECF244321}">
                <p14:modId xmlns:p14="http://schemas.microsoft.com/office/powerpoint/2010/main" val="2273880052"/>
              </p:ext>
            </p:extLst>
          </p:nvPr>
        </p:nvGraphicFramePr>
        <p:xfrm>
          <a:off x="7308304" y="1646279"/>
          <a:ext cx="1656184" cy="27363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ight Brace 9"/>
          <p:cNvSpPr/>
          <p:nvPr/>
        </p:nvSpPr>
        <p:spPr>
          <a:xfrm>
            <a:off x="6660232" y="1865063"/>
            <a:ext cx="504056" cy="22929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pt-PT" dirty="0"/>
          </a:p>
        </p:txBody>
      </p:sp>
      <p:sp>
        <p:nvSpPr>
          <p:cNvPr id="2" name="Rectangle 1"/>
          <p:cNvSpPr/>
          <p:nvPr/>
        </p:nvSpPr>
        <p:spPr>
          <a:xfrm>
            <a:off x="755576" y="4587974"/>
            <a:ext cx="5328592" cy="3600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Plataforma AS - Framework</a:t>
            </a:r>
            <a:endParaRPr lang="pt-PT" dirty="0"/>
          </a:p>
        </p:txBody>
      </p:sp>
      <p:sp>
        <p:nvSpPr>
          <p:cNvPr id="4" name="Rectangle 3"/>
          <p:cNvSpPr/>
          <p:nvPr/>
        </p:nvSpPr>
        <p:spPr>
          <a:xfrm>
            <a:off x="6804248" y="4587974"/>
            <a:ext cx="2160240" cy="360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Acção e Mudança</a:t>
            </a:r>
            <a:endParaRPr lang="pt-PT" dirty="0"/>
          </a:p>
        </p:txBody>
      </p:sp>
      <p:sp>
        <p:nvSpPr>
          <p:cNvPr id="8" name="Right Arrow 7"/>
          <p:cNvSpPr/>
          <p:nvPr/>
        </p:nvSpPr>
        <p:spPr>
          <a:xfrm>
            <a:off x="6249450" y="4659982"/>
            <a:ext cx="432048" cy="18002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Tree>
    <p:extLst>
      <p:ext uri="{BB962C8B-B14F-4D97-AF65-F5344CB8AC3E}">
        <p14:creationId xmlns:p14="http://schemas.microsoft.com/office/powerpoint/2010/main" val="3721215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16135124"/>
              </p:ext>
            </p:extLst>
          </p:nvPr>
        </p:nvGraphicFramePr>
        <p:xfrm>
          <a:off x="179512" y="195486"/>
          <a:ext cx="885698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601025001"/>
              </p:ext>
            </p:extLst>
          </p:nvPr>
        </p:nvGraphicFramePr>
        <p:xfrm>
          <a:off x="251520" y="4443958"/>
          <a:ext cx="4176464" cy="5743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501205756"/>
              </p:ext>
            </p:extLst>
          </p:nvPr>
        </p:nvGraphicFramePr>
        <p:xfrm>
          <a:off x="4788024" y="4443958"/>
          <a:ext cx="4176464" cy="5743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620132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extLst>
              <p:ext uri="{D42A27DB-BD31-4B8C-83A1-F6EECF244321}">
                <p14:modId xmlns:p14="http://schemas.microsoft.com/office/powerpoint/2010/main" val="2740282638"/>
              </p:ext>
            </p:extLst>
          </p:nvPr>
        </p:nvGraphicFramePr>
        <p:xfrm>
          <a:off x="189240" y="2634030"/>
          <a:ext cx="8856984"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a:xfrm rot="5400000">
            <a:off x="4408528" y="107934"/>
            <a:ext cx="432048" cy="446449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pt-PT" dirty="0"/>
          </a:p>
        </p:txBody>
      </p:sp>
      <p:graphicFrame>
        <p:nvGraphicFramePr>
          <p:cNvPr id="8" name="Diagram 7"/>
          <p:cNvGraphicFramePr/>
          <p:nvPr>
            <p:extLst>
              <p:ext uri="{D42A27DB-BD31-4B8C-83A1-F6EECF244321}">
                <p14:modId xmlns:p14="http://schemas.microsoft.com/office/powerpoint/2010/main" val="2365205605"/>
              </p:ext>
            </p:extLst>
          </p:nvPr>
        </p:nvGraphicFramePr>
        <p:xfrm>
          <a:off x="1331640" y="4443958"/>
          <a:ext cx="6552728" cy="574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568" y="411510"/>
            <a:ext cx="7920880" cy="172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141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57250"/>
            <a:ext cx="2098576" cy="4018756"/>
          </a:xfrm>
        </p:spPr>
        <p:txBody>
          <a:bodyPr vert="vert270"/>
          <a:lstStyle/>
          <a:p>
            <a:r>
              <a:rPr lang="en-US" sz="3200" dirty="0" err="1" smtClean="0"/>
              <a:t>Exemplo</a:t>
            </a:r>
            <a:r>
              <a:rPr lang="en-US" sz="3200" dirty="0" smtClean="0"/>
              <a:t> de um </a:t>
            </a:r>
            <a:r>
              <a:rPr lang="en-US" sz="3200" dirty="0" err="1" smtClean="0"/>
              <a:t>relatório</a:t>
            </a:r>
            <a:r>
              <a:rPr lang="en-US" sz="3200" dirty="0" smtClean="0"/>
              <a:t> </a:t>
            </a:r>
            <a:r>
              <a:rPr lang="en-US" sz="3200" dirty="0" err="1" smtClean="0"/>
              <a:t>sobre</a:t>
            </a:r>
            <a:r>
              <a:rPr lang="en-US" sz="3200" dirty="0" smtClean="0"/>
              <a:t> a escola/Agrupamento</a:t>
            </a:r>
            <a:endParaRPr lang="en-US"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6955"/>
            <a:ext cx="6580088" cy="443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075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57250"/>
            <a:ext cx="2098576" cy="4018756"/>
          </a:xfrm>
        </p:spPr>
        <p:txBody>
          <a:bodyPr vert="vert270"/>
          <a:lstStyle/>
          <a:p>
            <a:r>
              <a:rPr lang="en-US" sz="3200" dirty="0" err="1" smtClean="0"/>
              <a:t>Exemplo</a:t>
            </a:r>
            <a:r>
              <a:rPr lang="en-US" sz="3200" dirty="0" smtClean="0"/>
              <a:t> de um </a:t>
            </a:r>
            <a:r>
              <a:rPr lang="en-US" sz="3200" dirty="0" err="1" smtClean="0"/>
              <a:t>relatório</a:t>
            </a:r>
            <a:r>
              <a:rPr lang="en-US" sz="3200" dirty="0" smtClean="0"/>
              <a:t> </a:t>
            </a:r>
            <a:r>
              <a:rPr lang="en-US" sz="3200" dirty="0" err="1" smtClean="0"/>
              <a:t>sobre</a:t>
            </a:r>
            <a:r>
              <a:rPr lang="en-US" sz="3200" dirty="0" smtClean="0"/>
              <a:t> </a:t>
            </a:r>
            <a:r>
              <a:rPr lang="en-US" sz="3200" dirty="0" err="1" smtClean="0"/>
              <a:t>uma</a:t>
            </a:r>
            <a:r>
              <a:rPr lang="en-US" sz="3200" dirty="0" smtClean="0"/>
              <a:t> </a:t>
            </a:r>
            <a:r>
              <a:rPr lang="en-US" sz="3200" dirty="0" err="1" smtClean="0"/>
              <a:t>disciplina</a:t>
            </a:r>
            <a:endParaRPr lang="en-US"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821076"/>
            <a:ext cx="6729070" cy="424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686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57250"/>
            <a:ext cx="2098576" cy="4018756"/>
          </a:xfrm>
        </p:spPr>
        <p:txBody>
          <a:bodyPr vert="vert270"/>
          <a:lstStyle/>
          <a:p>
            <a:r>
              <a:rPr lang="en-US" sz="3200" dirty="0" err="1" smtClean="0"/>
              <a:t>Exemplo</a:t>
            </a:r>
            <a:r>
              <a:rPr lang="en-US" sz="3200" dirty="0" smtClean="0"/>
              <a:t> de um </a:t>
            </a:r>
            <a:r>
              <a:rPr lang="en-US" sz="3200" dirty="0" err="1" smtClean="0"/>
              <a:t>relatório</a:t>
            </a:r>
            <a:r>
              <a:rPr lang="en-US" sz="3200" dirty="0" smtClean="0"/>
              <a:t> </a:t>
            </a:r>
            <a:r>
              <a:rPr lang="en-US" sz="3200" dirty="0" err="1" smtClean="0"/>
              <a:t>para</a:t>
            </a:r>
            <a:r>
              <a:rPr lang="en-US" sz="3200" dirty="0" smtClean="0"/>
              <a:t> o Professor</a:t>
            </a:r>
            <a:endParaRPr lang="en-US" sz="3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164"/>
          <a:stretch/>
        </p:blipFill>
        <p:spPr bwMode="auto">
          <a:xfrm>
            <a:off x="2627785" y="745232"/>
            <a:ext cx="6408712" cy="413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649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Exemplo</a:t>
            </a:r>
            <a:r>
              <a:rPr lang="en-US" dirty="0" smtClean="0"/>
              <a:t> com </a:t>
            </a:r>
            <a:r>
              <a:rPr lang="en-US" dirty="0" err="1" smtClean="0"/>
              <a:t>duas</a:t>
            </a:r>
            <a:r>
              <a:rPr lang="en-US" dirty="0" smtClean="0"/>
              <a:t> FRW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44917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Análise</a:t>
            </a:r>
            <a:r>
              <a:rPr lang="en-US" dirty="0" smtClean="0"/>
              <a:t> </a:t>
            </a:r>
            <a:r>
              <a:rPr lang="en-US" dirty="0" err="1" smtClean="0"/>
              <a:t>comparativa</a:t>
            </a:r>
            <a:r>
              <a:rPr lang="en-US" dirty="0" smtClean="0"/>
              <a:t> (</a:t>
            </a:r>
            <a:r>
              <a:rPr lang="en-US" dirty="0" err="1" smtClean="0"/>
              <a:t>evolução</a:t>
            </a:r>
            <a:r>
              <a:rPr lang="en-US" dirty="0" smtClean="0"/>
              <a:t> entre as </a:t>
            </a:r>
            <a:r>
              <a:rPr lang="en-US" dirty="0" err="1" smtClean="0"/>
              <a:t>duas</a:t>
            </a:r>
            <a:r>
              <a:rPr lang="en-US" dirty="0" smtClean="0"/>
              <a:t> FRW)</a:t>
            </a:r>
            <a:endParaRPr lang="en-US" dirty="0"/>
          </a:p>
        </p:txBody>
      </p:sp>
      <p:graphicFrame>
        <p:nvGraphicFramePr>
          <p:cNvPr id="6" name="Diagram 5"/>
          <p:cNvGraphicFramePr/>
          <p:nvPr>
            <p:extLst>
              <p:ext uri="{D42A27DB-BD31-4B8C-83A1-F6EECF244321}">
                <p14:modId xmlns:p14="http://schemas.microsoft.com/office/powerpoint/2010/main" val="1180141775"/>
              </p:ext>
            </p:extLst>
          </p:nvPr>
        </p:nvGraphicFramePr>
        <p:xfrm>
          <a:off x="722313" y="2525316"/>
          <a:ext cx="7772400" cy="2422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96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Perceção</a:t>
            </a:r>
            <a:r>
              <a:rPr lang="en-US" dirty="0" smtClean="0"/>
              <a:t> dos </a:t>
            </a:r>
            <a:r>
              <a:rPr lang="en-US" dirty="0" err="1" smtClean="0"/>
              <a:t>alunos</a:t>
            </a:r>
            <a:endParaRPr lang="en-US" dirty="0"/>
          </a:p>
        </p:txBody>
      </p:sp>
      <p:graphicFrame>
        <p:nvGraphicFramePr>
          <p:cNvPr id="4" name="Diagram 3"/>
          <p:cNvGraphicFramePr/>
          <p:nvPr>
            <p:extLst>
              <p:ext uri="{D42A27DB-BD31-4B8C-83A1-F6EECF244321}">
                <p14:modId xmlns:p14="http://schemas.microsoft.com/office/powerpoint/2010/main" val="2004307920"/>
              </p:ext>
            </p:extLst>
          </p:nvPr>
        </p:nvGraphicFramePr>
        <p:xfrm>
          <a:off x="722313" y="2525316"/>
          <a:ext cx="7772400" cy="2350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595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627534"/>
            <a:ext cx="7920880" cy="800100"/>
          </a:xfrm>
        </p:spPr>
        <p:txBody>
          <a:bodyPr>
            <a:noAutofit/>
          </a:bodyPr>
          <a:lstStyle/>
          <a:p>
            <a:pPr>
              <a:defRPr/>
            </a:pPr>
            <a:r>
              <a:rPr lang="en-US" dirty="0" smtClean="0">
                <a:solidFill>
                  <a:schemeClr val="accent2"/>
                </a:solidFill>
              </a:rPr>
              <a:t>Another Step</a:t>
            </a:r>
            <a:br>
              <a:rPr lang="en-US" dirty="0" smtClean="0">
                <a:solidFill>
                  <a:schemeClr val="accent2"/>
                </a:solidFill>
              </a:rPr>
            </a:br>
            <a:endParaRPr lang="pt-PT" dirty="0">
              <a:solidFill>
                <a:schemeClr val="accent2"/>
              </a:solidFill>
            </a:endParaRPr>
          </a:p>
        </p:txBody>
      </p:sp>
      <p:graphicFrame>
        <p:nvGraphicFramePr>
          <p:cNvPr id="8" name="Marcador de Posição de Conteúdo 7"/>
          <p:cNvGraphicFramePr>
            <a:graphicFrameLocks noGrp="1"/>
          </p:cNvGraphicFramePr>
          <p:nvPr>
            <p:ph idx="1"/>
            <p:extLst>
              <p:ext uri="{D42A27DB-BD31-4B8C-83A1-F6EECF244321}">
                <p14:modId xmlns:p14="http://schemas.microsoft.com/office/powerpoint/2010/main" val="2800262241"/>
              </p:ext>
            </p:extLst>
          </p:nvPr>
        </p:nvGraphicFramePr>
        <p:xfrm>
          <a:off x="428625" y="1428742"/>
          <a:ext cx="8258175" cy="35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235FFC1F-2C1D-4A45-86A3-5D67201A54B9}" type="slidenum">
              <a:rPr lang="pt-PT" smtClean="0"/>
              <a:pPr>
                <a:defRPr/>
              </a:pPr>
              <a:t>3</a:t>
            </a:fld>
            <a:endParaRPr lang="pt-PT" dirty="0"/>
          </a:p>
        </p:txBody>
      </p:sp>
    </p:spTree>
    <p:extLst>
      <p:ext uri="{BB962C8B-B14F-4D97-AF65-F5344CB8AC3E}">
        <p14:creationId xmlns:p14="http://schemas.microsoft.com/office/powerpoint/2010/main" val="3681726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Dimensão</a:t>
            </a:r>
            <a:r>
              <a:rPr lang="en-US" dirty="0" smtClean="0"/>
              <a:t> 1</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28" y="2043410"/>
            <a:ext cx="8705346" cy="225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537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Dimensão</a:t>
            </a:r>
            <a:r>
              <a:rPr lang="en-US" dirty="0" smtClean="0"/>
              <a:t> 2</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38721"/>
            <a:ext cx="8640960" cy="136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808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Metodologia</a:t>
            </a:r>
            <a:endParaRPr lang="pt-PT" dirty="0"/>
          </a:p>
        </p:txBody>
      </p:sp>
      <p:sp>
        <p:nvSpPr>
          <p:cNvPr id="3" name="Text Placeholder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1216884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7"/>
          <p:cNvSpPr/>
          <p:nvPr/>
        </p:nvSpPr>
        <p:spPr>
          <a:xfrm>
            <a:off x="1716870" y="3400414"/>
            <a:ext cx="7103602" cy="4762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pt-PT" dirty="0"/>
          </a:p>
        </p:txBody>
      </p:sp>
      <p:sp>
        <p:nvSpPr>
          <p:cNvPr id="39937" name="Title 1"/>
          <p:cNvSpPr>
            <a:spLocks noGrp="1"/>
          </p:cNvSpPr>
          <p:nvPr>
            <p:ph type="title" idx="4294967295"/>
          </p:nvPr>
        </p:nvSpPr>
        <p:spPr/>
        <p:txBody>
          <a:bodyPr/>
          <a:lstStyle/>
          <a:p>
            <a:r>
              <a:rPr lang="pt-PT" dirty="0" smtClean="0"/>
              <a:t>Agrupamento: Relatórios previstos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455370097"/>
              </p:ext>
            </p:extLst>
          </p:nvPr>
        </p:nvGraphicFramePr>
        <p:xfrm>
          <a:off x="581424" y="1995686"/>
          <a:ext cx="8105376"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p:cNvSpPr txBox="1"/>
          <p:nvPr/>
        </p:nvSpPr>
        <p:spPr>
          <a:xfrm>
            <a:off x="581424" y="1578892"/>
            <a:ext cx="5328592" cy="369332"/>
          </a:xfrm>
          <a:prstGeom prst="rect">
            <a:avLst/>
          </a:prstGeom>
          <a:noFill/>
        </p:spPr>
        <p:txBody>
          <a:bodyPr wrap="square" rtlCol="0">
            <a:spAutoFit/>
          </a:bodyPr>
          <a:lstStyle/>
          <a:p>
            <a:r>
              <a:rPr lang="pt-PT" b="1" dirty="0" smtClean="0"/>
              <a:t>2.º e 3.º Ciclos e Secundário</a:t>
            </a:r>
            <a:endParaRPr lang="pt-PT" b="1" dirty="0"/>
          </a:p>
        </p:txBody>
      </p:sp>
      <p:sp>
        <p:nvSpPr>
          <p:cNvPr id="6" name="CaixaDeTexto 5"/>
          <p:cNvSpPr txBox="1"/>
          <p:nvPr/>
        </p:nvSpPr>
        <p:spPr>
          <a:xfrm>
            <a:off x="1716870" y="3448040"/>
            <a:ext cx="6921866" cy="369332"/>
          </a:xfrm>
          <a:prstGeom prst="rect">
            <a:avLst/>
          </a:prstGeom>
          <a:noFill/>
        </p:spPr>
        <p:txBody>
          <a:bodyPr wrap="square" rtlCol="0">
            <a:spAutoFit/>
          </a:bodyPr>
          <a:lstStyle/>
          <a:p>
            <a:r>
              <a:rPr lang="pt-PT" b="1" dirty="0" smtClean="0"/>
              <a:t>Pré-escolar e 1.º Ciclo: </a:t>
            </a:r>
            <a:r>
              <a:rPr lang="pt-PT" dirty="0" smtClean="0"/>
              <a:t>Sugestão de organização</a:t>
            </a:r>
            <a:endParaRPr lang="pt-PT" dirty="0"/>
          </a:p>
        </p:txBody>
      </p:sp>
      <p:graphicFrame>
        <p:nvGraphicFramePr>
          <p:cNvPr id="7" name="Content Placeholder 3"/>
          <p:cNvGraphicFramePr>
            <a:graphicFrameLocks/>
          </p:cNvGraphicFramePr>
          <p:nvPr>
            <p:extLst>
              <p:ext uri="{D42A27DB-BD31-4B8C-83A1-F6EECF244321}">
                <p14:modId xmlns:p14="http://schemas.microsoft.com/office/powerpoint/2010/main" val="915752438"/>
              </p:ext>
            </p:extLst>
          </p:nvPr>
        </p:nvGraphicFramePr>
        <p:xfrm>
          <a:off x="1716870" y="4299942"/>
          <a:ext cx="7010690"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aixaDeTexto 2"/>
          <p:cNvSpPr txBox="1"/>
          <p:nvPr/>
        </p:nvSpPr>
        <p:spPr>
          <a:xfrm>
            <a:off x="1716870" y="3817372"/>
            <a:ext cx="7103602" cy="338554"/>
          </a:xfrm>
          <a:prstGeom prst="rect">
            <a:avLst/>
          </a:prstGeom>
          <a:noFill/>
        </p:spPr>
        <p:txBody>
          <a:bodyPr wrap="square" rtlCol="0">
            <a:spAutoFit/>
          </a:bodyPr>
          <a:lstStyle/>
          <a:p>
            <a:r>
              <a:rPr lang="pt-PT" sz="1600" dirty="0" smtClean="0"/>
              <a:t>Obs.: Turmas de monodocência, desenvoltura dos alunos, espírito crítico </a:t>
            </a:r>
            <a:endParaRPr lang="pt-PT" sz="1600" dirty="0"/>
          </a:p>
        </p:txBody>
      </p:sp>
      <p:sp>
        <p:nvSpPr>
          <p:cNvPr id="13" name="Pentágono 12"/>
          <p:cNvSpPr/>
          <p:nvPr/>
        </p:nvSpPr>
        <p:spPr>
          <a:xfrm>
            <a:off x="581424" y="3424226"/>
            <a:ext cx="966240" cy="1452923"/>
          </a:xfrm>
          <a:prstGeom prst="homePlate">
            <a:avLst>
              <a:gd name="adj" fmla="val 25543"/>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sz="2400" b="1" dirty="0" smtClean="0"/>
              <a:t>NOTA</a:t>
            </a:r>
            <a:endParaRPr lang="pt-PT" b="1" dirty="0"/>
          </a:p>
        </p:txBody>
      </p:sp>
    </p:spTree>
    <p:extLst>
      <p:ext uri="{BB962C8B-B14F-4D97-AF65-F5344CB8AC3E}">
        <p14:creationId xmlns:p14="http://schemas.microsoft.com/office/powerpoint/2010/main" val="3272578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Pressupostos</a:t>
            </a:r>
            <a:endParaRPr lang="pt-PT" dirty="0"/>
          </a:p>
        </p:txBody>
      </p:sp>
      <p:sp>
        <p:nvSpPr>
          <p:cNvPr id="3" name="Marcador de Posição de Conteúdo 2"/>
          <p:cNvSpPr>
            <a:spLocks noGrp="1"/>
          </p:cNvSpPr>
          <p:nvPr>
            <p:ph idx="1"/>
          </p:nvPr>
        </p:nvSpPr>
        <p:spPr/>
        <p:txBody>
          <a:bodyPr/>
          <a:lstStyle/>
          <a:p>
            <a:r>
              <a:rPr lang="pt-PT" dirty="0" smtClean="0"/>
              <a:t>Grupos (a definir):</a:t>
            </a:r>
          </a:p>
          <a:p>
            <a:pPr lvl="1"/>
            <a:r>
              <a:rPr lang="pt-PT" dirty="0" smtClean="0"/>
              <a:t>Mínimo 3 professores (output);</a:t>
            </a:r>
          </a:p>
          <a:p>
            <a:r>
              <a:rPr lang="pt-PT" dirty="0" smtClean="0"/>
              <a:t>Confidencialidade</a:t>
            </a:r>
          </a:p>
          <a:p>
            <a:pPr lvl="1"/>
            <a:r>
              <a:rPr lang="pt-PT" dirty="0" smtClean="0"/>
              <a:t>Apenas o professor tem acesso ao seu relatório individual</a:t>
            </a:r>
            <a:endParaRPr lang="pt-PT" dirty="0"/>
          </a:p>
          <a:p>
            <a:pPr lvl="1"/>
            <a:endParaRPr lang="pt-PT" dirty="0" smtClean="0"/>
          </a:p>
          <a:p>
            <a:endParaRPr lang="pt-PT" dirty="0"/>
          </a:p>
        </p:txBody>
      </p:sp>
    </p:spTree>
    <p:extLst>
      <p:ext uri="{BB962C8B-B14F-4D97-AF65-F5344CB8AC3E}">
        <p14:creationId xmlns:p14="http://schemas.microsoft.com/office/powerpoint/2010/main" val="3902779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Envolvimento dos departamentos</a:t>
            </a:r>
            <a:endParaRPr lang="pt-PT" dirty="0"/>
          </a:p>
        </p:txBody>
      </p:sp>
      <p:sp>
        <p:nvSpPr>
          <p:cNvPr id="3" name="Text Placeholder 2"/>
          <p:cNvSpPr>
            <a:spLocks noGrp="1"/>
          </p:cNvSpPr>
          <p:nvPr>
            <p:ph type="body" idx="1"/>
          </p:nvPr>
        </p:nvSpPr>
        <p:spPr/>
        <p:txBody>
          <a:bodyPr/>
          <a:lstStyle/>
          <a:p>
            <a:r>
              <a:rPr lang="pt-PT" dirty="0"/>
              <a:t>Como trabalhamos dentro da sala de aula</a:t>
            </a:r>
            <a:r>
              <a:rPr lang="pt-PT" dirty="0" smtClean="0"/>
              <a:t>?</a:t>
            </a:r>
          </a:p>
          <a:p>
            <a:r>
              <a:rPr lang="pt-PT" dirty="0" smtClean="0"/>
              <a:t>Estratégia de reflexão sobre as práticas de sala de aula</a:t>
            </a:r>
            <a:endParaRPr lang="pt-PT" dirty="0"/>
          </a:p>
        </p:txBody>
      </p:sp>
    </p:spTree>
    <p:extLst>
      <p:ext uri="{BB962C8B-B14F-4D97-AF65-F5344CB8AC3E}">
        <p14:creationId xmlns:p14="http://schemas.microsoft.com/office/powerpoint/2010/main" val="769650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 sala de aula é um espaço para:</a:t>
            </a:r>
            <a:endParaRPr lang="pt-P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9221435"/>
              </p:ext>
            </p:extLst>
          </p:nvPr>
        </p:nvGraphicFramePr>
        <p:xfrm>
          <a:off x="428625" y="1687513"/>
          <a:ext cx="6375623" cy="324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948264" y="1709277"/>
            <a:ext cx="1656184" cy="3240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PT" dirty="0" smtClean="0"/>
              <a:t>Reflexão sobre as características fundamentais a observar dentro de uma sala de aula…</a:t>
            </a:r>
            <a:endParaRPr lang="pt-PT" dirty="0"/>
          </a:p>
        </p:txBody>
      </p:sp>
    </p:spTree>
    <p:extLst>
      <p:ext uri="{BB962C8B-B14F-4D97-AF65-F5344CB8AC3E}">
        <p14:creationId xmlns:p14="http://schemas.microsoft.com/office/powerpoint/2010/main" val="1971660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542"/>
            <a:ext cx="8229600" cy="800100"/>
          </a:xfrm>
        </p:spPr>
        <p:txBody>
          <a:bodyPr/>
          <a:lstStyle/>
          <a:p>
            <a:r>
              <a:rPr lang="pt-PT" sz="3600" dirty="0" smtClean="0"/>
              <a:t>Importância</a:t>
            </a:r>
            <a:endParaRPr lang="pt-PT"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7168302"/>
              </p:ext>
            </p:extLst>
          </p:nvPr>
        </p:nvGraphicFramePr>
        <p:xfrm>
          <a:off x="539552" y="1563638"/>
          <a:ext cx="8229600" cy="324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522794226"/>
              </p:ext>
            </p:extLst>
          </p:nvPr>
        </p:nvGraphicFramePr>
        <p:xfrm>
          <a:off x="755576" y="2643758"/>
          <a:ext cx="7704856" cy="20092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 10"/>
          <p:cNvGrpSpPr/>
          <p:nvPr/>
        </p:nvGrpSpPr>
        <p:grpSpPr>
          <a:xfrm rot="5400000">
            <a:off x="1179093" y="3511261"/>
            <a:ext cx="265989" cy="248927"/>
            <a:chOff x="1970419" y="1476386"/>
            <a:chExt cx="265990" cy="311158"/>
          </a:xfrm>
          <a:solidFill>
            <a:schemeClr val="bg1">
              <a:lumMod val="65000"/>
            </a:schemeClr>
          </a:solidFill>
        </p:grpSpPr>
        <p:sp>
          <p:nvSpPr>
            <p:cNvPr id="12" name="Right Arrow 11"/>
            <p:cNvSpPr/>
            <p:nvPr/>
          </p:nvSpPr>
          <p:spPr>
            <a:xfrm rot="10800000">
              <a:off x="1970419" y="1476386"/>
              <a:ext cx="265990" cy="311158"/>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4"/>
            <p:cNvSpPr/>
            <p:nvPr/>
          </p:nvSpPr>
          <p:spPr>
            <a:xfrm rot="21600000">
              <a:off x="2050216" y="1538618"/>
              <a:ext cx="186193" cy="1866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PT" sz="900" kern="1200" dirty="0"/>
            </a:p>
          </p:txBody>
        </p:sp>
      </p:grpSp>
    </p:spTree>
    <p:extLst>
      <p:ext uri="{BB962C8B-B14F-4D97-AF65-F5344CB8AC3E}">
        <p14:creationId xmlns:p14="http://schemas.microsoft.com/office/powerpoint/2010/main" val="15443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p:cNvSpPr>
          <p:nvPr>
            <p:ph type="title"/>
          </p:nvPr>
        </p:nvSpPr>
        <p:spPr/>
        <p:txBody>
          <a:bodyPr/>
          <a:lstStyle/>
          <a:p>
            <a:r>
              <a:rPr lang="en-US" dirty="0" smtClean="0"/>
              <a:t>Desenvolvimento da Framework</a:t>
            </a:r>
          </a:p>
        </p:txBody>
      </p:sp>
      <p:graphicFrame>
        <p:nvGraphicFramePr>
          <p:cNvPr id="3" name="Diagrama 2"/>
          <p:cNvGraphicFramePr/>
          <p:nvPr>
            <p:extLst>
              <p:ext uri="{D42A27DB-BD31-4B8C-83A1-F6EECF244321}">
                <p14:modId xmlns:p14="http://schemas.microsoft.com/office/powerpoint/2010/main" val="2821822184"/>
              </p:ext>
            </p:extLst>
          </p:nvPr>
        </p:nvGraphicFramePr>
        <p:xfrm>
          <a:off x="251520" y="1779662"/>
          <a:ext cx="8712968" cy="3199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321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1485901"/>
            <a:ext cx="8170167" cy="1021556"/>
          </a:xfrm>
        </p:spPr>
        <p:txBody>
          <a:bodyPr/>
          <a:lstStyle/>
          <a:p>
            <a:r>
              <a:rPr lang="en-US" sz="4000" dirty="0" err="1" smtClean="0"/>
              <a:t>Ações</a:t>
            </a:r>
            <a:r>
              <a:rPr lang="en-US" sz="4000" dirty="0" smtClean="0"/>
              <a:t> de </a:t>
            </a:r>
            <a:r>
              <a:rPr lang="en-US" sz="4000" dirty="0" err="1" smtClean="0"/>
              <a:t>melhoria</a:t>
            </a:r>
            <a:r>
              <a:rPr lang="en-US" sz="4000" dirty="0" smtClean="0"/>
              <a:t>…</a:t>
            </a:r>
            <a:endParaRPr lang="en-US" sz="40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0009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1142990"/>
            <a:ext cx="7772400" cy="200026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pt-PT"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 Projeto: Framework de Desenvolvimento Pedagógico da Organização Escolar</a:t>
            </a:r>
            <a:endParaRPr lang="pt-PT"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 name="Group 2"/>
          <p:cNvGrpSpPr/>
          <p:nvPr/>
        </p:nvGrpSpPr>
        <p:grpSpPr>
          <a:xfrm>
            <a:off x="785786" y="3571882"/>
            <a:ext cx="7358114" cy="531360"/>
            <a:chOff x="411480" y="21174"/>
            <a:chExt cx="5760720" cy="531360"/>
          </a:xfrm>
        </p:grpSpPr>
        <p:sp>
          <p:nvSpPr>
            <p:cNvPr id="5" name="Rounded Rectangle 4"/>
            <p:cNvSpPr/>
            <p:nvPr/>
          </p:nvSpPr>
          <p:spPr>
            <a:xfrm>
              <a:off x="411480" y="21174"/>
              <a:ext cx="5760720" cy="5313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p:nvPr/>
          </p:nvSpPr>
          <p:spPr>
            <a:xfrm>
              <a:off x="437419" y="47113"/>
              <a:ext cx="5708842"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algn="ctr" eaLnBrk="1" hangingPunct="1"/>
              <a:endParaRPr lang="pt-PT" dirty="0" smtClean="0"/>
            </a:p>
          </p:txBody>
        </p:sp>
      </p:grpSp>
    </p:spTree>
    <p:extLst>
      <p:ext uri="{BB962C8B-B14F-4D97-AF65-F5344CB8AC3E}">
        <p14:creationId xmlns:p14="http://schemas.microsoft.com/office/powerpoint/2010/main" val="2349251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6127251"/>
              </p:ext>
            </p:extLst>
          </p:nvPr>
        </p:nvGraphicFramePr>
        <p:xfrm>
          <a:off x="457200" y="555526"/>
          <a:ext cx="8229600" cy="4375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77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85670F0-F8AB-4924-AA8C-A19B4A48350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226A39C-099E-4325-8746-AFDDCB1FDA1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E317BC3E-E5B7-4EBD-A9A1-5CEB9EB5F6F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C3BD445-703D-4715-87CF-4698EFA428A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F949264-0793-45BC-9F2A-1816324A6E7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4156EC6-E8B1-4100-8F6C-77E4F3FBA67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A384C784-BD09-4539-B7DB-883EBBD6DE6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F0D2DA21-11D4-416A-9C9F-FBB5316EB27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67CC6A1-598D-49C8-8216-64C05E95E63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7C358926-E457-487D-BC46-E1DD8309300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A0D60DFD-24D3-48ED-BD83-885C07334FE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D4D174C4-70D2-4404-8C9D-0F4844F6330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0136C917-283E-4D75-A9D2-0F798275240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B7F4A19F-1169-4089-8115-86BE5A26B4C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885BB8DC-0983-4321-8278-6B3A98E1CFFE}"/>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87BC26A1-509D-4631-AEEC-75F504D225BC}"/>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DEC29B3A-5F60-4803-9AC2-1F9EB120A16D}"/>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C9B77046-DA90-494B-8893-CBA9E1C5241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7092B009-EFAA-4283-81F5-F507628E1B5D}"/>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graphicEl>
                                              <a:dgm id="{B4A285AE-1F8C-482E-8AAD-3DBCCC3FB479}"/>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838CC5EA-37C1-4CBC-A505-ABE98370F95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graphicEl>
                                              <a:dgm id="{FFC083BD-2C56-452B-974B-C8E2581B59AA}"/>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BD0016B7-AAC6-4C58-B07B-09546777AA0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PT" dirty="0" smtClean="0"/>
              <a:t>Processo de Inquirição</a:t>
            </a:r>
            <a:endParaRPr lang="pt-PT" dirty="0"/>
          </a:p>
        </p:txBody>
      </p:sp>
      <p:sp>
        <p:nvSpPr>
          <p:cNvPr id="5" name="Text Placeholder 4"/>
          <p:cNvSpPr>
            <a:spLocks noGrp="1"/>
          </p:cNvSpPr>
          <p:nvPr>
            <p:ph type="body" idx="1"/>
          </p:nvPr>
        </p:nvSpPr>
        <p:spPr/>
        <p:txBody>
          <a:bodyPr/>
          <a:lstStyle/>
          <a:p>
            <a:r>
              <a:rPr lang="pt-PT" dirty="0" smtClean="0"/>
              <a:t>Acesso e objetivos</a:t>
            </a:r>
            <a:endParaRPr lang="pt-PT" dirty="0"/>
          </a:p>
        </p:txBody>
      </p:sp>
    </p:spTree>
    <p:extLst>
      <p:ext uri="{BB962C8B-B14F-4D97-AF65-F5344CB8AC3E}">
        <p14:creationId xmlns:p14="http://schemas.microsoft.com/office/powerpoint/2010/main" val="1059415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PT" dirty="0" smtClean="0"/>
              <a:t>Painel de inquirição</a:t>
            </a:r>
            <a:endParaRPr lang="pt-PT" dirty="0"/>
          </a:p>
        </p:txBody>
      </p:sp>
      <p:sp>
        <p:nvSpPr>
          <p:cNvPr id="5" name="Content Placeholder 4"/>
          <p:cNvSpPr>
            <a:spLocks noGrp="1"/>
          </p:cNvSpPr>
          <p:nvPr>
            <p:ph idx="1"/>
          </p:nvPr>
        </p:nvSpPr>
        <p:spPr>
          <a:xfrm>
            <a:off x="323528" y="1687513"/>
            <a:ext cx="8712968" cy="3243262"/>
          </a:xfrm>
        </p:spPr>
        <p:txBody>
          <a:bodyPr/>
          <a:lstStyle/>
          <a:p>
            <a:r>
              <a:rPr lang="pt-PT" sz="3200" dirty="0" smtClean="0"/>
              <a:t>Docentes e discentes</a:t>
            </a:r>
          </a:p>
          <a:p>
            <a:pPr lvl="1"/>
            <a:r>
              <a:rPr lang="pt-PT" sz="2800" dirty="0" smtClean="0"/>
              <a:t>Alunos do:</a:t>
            </a:r>
          </a:p>
          <a:p>
            <a:pPr lvl="2"/>
            <a:r>
              <a:rPr lang="pt-PT" sz="2800" dirty="0" smtClean="0"/>
              <a:t>Ensino Regular Básico e Secundário</a:t>
            </a:r>
          </a:p>
          <a:p>
            <a:pPr lvl="2"/>
            <a:r>
              <a:rPr lang="pt-PT" sz="2800" dirty="0" smtClean="0"/>
              <a:t>Ensino Profissional</a:t>
            </a:r>
          </a:p>
          <a:p>
            <a:pPr lvl="1"/>
            <a:r>
              <a:rPr lang="pt-PT" sz="2800" dirty="0" smtClean="0"/>
              <a:t>Docentes </a:t>
            </a:r>
            <a:r>
              <a:rPr lang="pt-PT" sz="2800" dirty="0"/>
              <a:t>das </a:t>
            </a:r>
            <a:r>
              <a:rPr lang="pt-PT" sz="2800" dirty="0" smtClean="0"/>
              <a:t>disciplinas/turmas correspondentes</a:t>
            </a:r>
          </a:p>
          <a:p>
            <a:pPr lvl="1"/>
            <a:endParaRPr lang="pt-PT" sz="3200" dirty="0"/>
          </a:p>
        </p:txBody>
      </p:sp>
    </p:spTree>
    <p:extLst>
      <p:ext uri="{BB962C8B-B14F-4D97-AF65-F5344CB8AC3E}">
        <p14:creationId xmlns:p14="http://schemas.microsoft.com/office/powerpoint/2010/main" val="2242301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483518"/>
            <a:ext cx="8229600" cy="800100"/>
          </a:xfrm>
        </p:spPr>
        <p:txBody>
          <a:bodyPr/>
          <a:lstStyle/>
          <a:p>
            <a:r>
              <a:rPr lang="pt-PT" dirty="0" smtClean="0"/>
              <a:t>Acesso à plataforma de Inquirição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5572828"/>
              </p:ext>
            </p:extLst>
          </p:nvPr>
        </p:nvGraphicFramePr>
        <p:xfrm>
          <a:off x="251520" y="1347614"/>
          <a:ext cx="8568952" cy="3581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1153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Códigos/Passwords</a:t>
            </a:r>
            <a:endParaRPr lang="pt-PT" dirty="0"/>
          </a:p>
        </p:txBody>
      </p:sp>
      <p:sp>
        <p:nvSpPr>
          <p:cNvPr id="3" name="Content Placeholder 2"/>
          <p:cNvSpPr>
            <a:spLocks noGrp="1"/>
          </p:cNvSpPr>
          <p:nvPr>
            <p:ph idx="1"/>
          </p:nvPr>
        </p:nvSpPr>
        <p:spPr>
          <a:xfrm>
            <a:off x="457200" y="1632744"/>
            <a:ext cx="8229600" cy="3243262"/>
          </a:xfrm>
        </p:spPr>
        <p:txBody>
          <a:bodyPr/>
          <a:lstStyle/>
          <a:p>
            <a:r>
              <a:rPr lang="pt-PT" sz="2400" dirty="0" smtClean="0"/>
              <a:t>Base de dados MISI </a:t>
            </a:r>
          </a:p>
          <a:p>
            <a:r>
              <a:rPr lang="pt-PT" sz="2400" dirty="0" smtClean="0"/>
              <a:t>Para responder aos questionários </a:t>
            </a:r>
          </a:p>
          <a:p>
            <a:pPr lvl="2"/>
            <a:r>
              <a:rPr lang="pt-PT" sz="2000" dirty="0" smtClean="0"/>
              <a:t>Docentes: NIF + código individual pré-definido</a:t>
            </a:r>
          </a:p>
          <a:p>
            <a:pPr lvl="2"/>
            <a:r>
              <a:rPr lang="pt-PT" sz="2000" dirty="0" smtClean="0"/>
              <a:t>Alunos: BI (CC, Passaporte) + </a:t>
            </a:r>
            <a:r>
              <a:rPr lang="pt-PT" sz="2000" dirty="0"/>
              <a:t>código individual </a:t>
            </a:r>
            <a:r>
              <a:rPr lang="pt-PT" sz="2000" dirty="0" smtClean="0"/>
              <a:t/>
            </a:r>
            <a:br>
              <a:rPr lang="pt-PT" sz="2000" dirty="0" smtClean="0"/>
            </a:br>
            <a:r>
              <a:rPr lang="pt-PT" sz="2000" dirty="0" smtClean="0"/>
              <a:t>pré-definido</a:t>
            </a:r>
          </a:p>
          <a:p>
            <a:r>
              <a:rPr lang="pt-PT" sz="2400" dirty="0" smtClean="0"/>
              <a:t>Para ver os relatórios</a:t>
            </a:r>
          </a:p>
          <a:p>
            <a:pPr lvl="1"/>
            <a:r>
              <a:rPr lang="pt-PT" sz="2400" dirty="0" smtClean="0"/>
              <a:t>Registo em </a:t>
            </a:r>
            <a:r>
              <a:rPr lang="pt-PT" sz="2400" dirty="0" smtClean="0">
                <a:hlinkClick r:id="rId2"/>
              </a:rPr>
              <a:t>www.anotherstep.pt</a:t>
            </a:r>
            <a:r>
              <a:rPr lang="pt-PT" sz="2400" dirty="0" smtClean="0"/>
              <a:t> com o NIF + email, para onde será enviado código confidencial</a:t>
            </a:r>
          </a:p>
          <a:p>
            <a:pPr lvl="1"/>
            <a:r>
              <a:rPr lang="pt-PT" sz="2400" dirty="0" smtClean="0"/>
              <a:t>Entrar no espaço “Acesso Cliente”</a:t>
            </a:r>
            <a:endParaRPr lang="pt-PT" sz="2400" dirty="0"/>
          </a:p>
        </p:txBody>
      </p:sp>
    </p:spTree>
    <p:extLst>
      <p:ext uri="{BB962C8B-B14F-4D97-AF65-F5344CB8AC3E}">
        <p14:creationId xmlns:p14="http://schemas.microsoft.com/office/powerpoint/2010/main" val="965208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PT"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Considerações finais…</a:t>
            </a:r>
            <a:endParaRPr lang="pt-PT"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 Placeholder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11924903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r>
              <a:rPr lang="pt-PT" dirty="0" smtClean="0"/>
              <a:t>Impacto</a:t>
            </a:r>
          </a:p>
        </p:txBody>
      </p:sp>
      <p:graphicFrame>
        <p:nvGraphicFramePr>
          <p:cNvPr id="5" name="Diagram 4"/>
          <p:cNvGraphicFramePr/>
          <p:nvPr>
            <p:extLst>
              <p:ext uri="{D42A27DB-BD31-4B8C-83A1-F6EECF244321}">
                <p14:modId xmlns:p14="http://schemas.microsoft.com/office/powerpoint/2010/main" val="3184953849"/>
              </p:ext>
            </p:extLst>
          </p:nvPr>
        </p:nvGraphicFramePr>
        <p:xfrm>
          <a:off x="214282" y="1714494"/>
          <a:ext cx="8786874"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rot="7496273">
            <a:off x="1311924" y="3642235"/>
            <a:ext cx="519357" cy="382546"/>
            <a:chOff x="5526268" y="1376185"/>
            <a:chExt cx="770733" cy="509140"/>
          </a:xfrm>
        </p:grpSpPr>
        <p:sp>
          <p:nvSpPr>
            <p:cNvPr id="7" name="Right Arrow 6"/>
            <p:cNvSpPr/>
            <p:nvPr/>
          </p:nvSpPr>
          <p:spPr>
            <a:xfrm rot="8737110">
              <a:off x="5526268" y="1376185"/>
              <a:ext cx="770733" cy="509140"/>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 name="Right Arrow 4"/>
            <p:cNvSpPr/>
            <p:nvPr/>
          </p:nvSpPr>
          <p:spPr>
            <a:xfrm rot="19537110">
              <a:off x="5665668" y="1434886"/>
              <a:ext cx="617991" cy="305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PT" sz="1400" kern="1200" dirty="0"/>
            </a:p>
          </p:txBody>
        </p:sp>
      </p:grpSp>
    </p:spTree>
    <p:extLst>
      <p:ext uri="{BB962C8B-B14F-4D97-AF65-F5344CB8AC3E}">
        <p14:creationId xmlns:p14="http://schemas.microsoft.com/office/powerpoint/2010/main" val="922569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PT" dirty="0" smtClean="0"/>
              <a:t>Considerações Finais</a:t>
            </a:r>
            <a:endParaRPr lang="pt-PT"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00619747"/>
              </p:ext>
            </p:extLst>
          </p:nvPr>
        </p:nvGraphicFramePr>
        <p:xfrm>
          <a:off x="457200" y="1707655"/>
          <a:ext cx="8229600" cy="3223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0488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PT"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Plano de Trabalho</a:t>
            </a:r>
            <a:endParaRPr lang="pt-PT"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 Placeholder 2"/>
          <p:cNvSpPr>
            <a:spLocks noGrp="1"/>
          </p:cNvSpPr>
          <p:nvPr>
            <p:ph type="body" idx="1"/>
          </p:nvPr>
        </p:nvSpPr>
        <p:spPr/>
        <p:txBody>
          <a:bodyPr/>
          <a:lstStyle/>
          <a:p>
            <a:r>
              <a:rPr lang="pt-PT" dirty="0" smtClean="0"/>
              <a:t>Depois do intervalo (</a:t>
            </a:r>
            <a:r>
              <a:rPr lang="pt-PT" i="1" dirty="0" err="1" smtClean="0"/>
              <a:t>coffee</a:t>
            </a:r>
            <a:r>
              <a:rPr lang="pt-PT" i="1" dirty="0" smtClean="0"/>
              <a:t> break</a:t>
            </a:r>
            <a:r>
              <a:rPr lang="pt-PT" dirty="0" smtClean="0"/>
              <a:t>)</a:t>
            </a:r>
            <a:endParaRPr lang="pt-PT" dirty="0"/>
          </a:p>
        </p:txBody>
      </p:sp>
    </p:spTree>
    <p:extLst>
      <p:ext uri="{BB962C8B-B14F-4D97-AF65-F5344CB8AC3E}">
        <p14:creationId xmlns:p14="http://schemas.microsoft.com/office/powerpoint/2010/main" val="36052668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Depois do </a:t>
            </a:r>
            <a:r>
              <a:rPr lang="pt-PT" i="1" dirty="0" err="1" smtClean="0"/>
              <a:t>Coffee</a:t>
            </a:r>
            <a:r>
              <a:rPr lang="pt-PT" i="1" dirty="0" smtClean="0"/>
              <a:t> Break</a:t>
            </a:r>
            <a:endParaRPr lang="pt-PT" i="1"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953365297"/>
              </p:ext>
            </p:extLst>
          </p:nvPr>
        </p:nvGraphicFramePr>
        <p:xfrm>
          <a:off x="457200" y="1635647"/>
          <a:ext cx="8229600" cy="329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8091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47182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sz="4800" u="sng" dirty="0" smtClean="0"/>
              <a:t>Questões Orientadoras</a:t>
            </a:r>
            <a:r>
              <a:rPr lang="pt-PT" sz="1200" dirty="0" smtClean="0"/>
              <a:t/>
            </a:r>
            <a:br>
              <a:rPr lang="pt-PT" sz="1200" dirty="0" smtClean="0"/>
            </a:br>
            <a:r>
              <a:rPr lang="pt-PT" sz="1200" dirty="0" smtClean="0"/>
              <a:t/>
            </a:r>
            <a:br>
              <a:rPr lang="pt-PT" sz="1200" dirty="0" smtClean="0"/>
            </a:br>
            <a:r>
              <a:rPr lang="pt-PT" dirty="0" smtClean="0">
                <a:solidFill>
                  <a:schemeClr val="accent2"/>
                </a:solidFill>
              </a:rPr>
              <a:t>O que diz sobre o “espaço aula”:</a:t>
            </a:r>
            <a:endParaRPr lang="pt-PT"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7791964"/>
              </p:ext>
            </p:extLst>
          </p:nvPr>
        </p:nvGraphicFramePr>
        <p:xfrm>
          <a:off x="428625" y="2228950"/>
          <a:ext cx="8258175" cy="286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159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Questões?</a:t>
            </a:r>
            <a:endParaRPr lang="pt-PT" dirty="0"/>
          </a:p>
        </p:txBody>
      </p:sp>
      <p:sp>
        <p:nvSpPr>
          <p:cNvPr id="3" name="Content Placeholder 2"/>
          <p:cNvSpPr>
            <a:spLocks noGrp="1"/>
          </p:cNvSpPr>
          <p:nvPr>
            <p:ph idx="1"/>
          </p:nvPr>
        </p:nvSpPr>
        <p:spPr/>
        <p:txBody>
          <a:bodyPr/>
          <a:lstStyle/>
          <a:p>
            <a:endParaRPr lang="pt-PT" dirty="0"/>
          </a:p>
        </p:txBody>
      </p:sp>
      <p:pic>
        <p:nvPicPr>
          <p:cNvPr id="44043" name="Picture 11" descr="C:\Users\Hugo Caldeira\AppData\Local\Microsoft\Windows\Temporary Internet Files\Content.IE5\81M04A4V\MPj03155980000[1].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4" name="Slide Number Placeholder 3"/>
          <p:cNvSpPr>
            <a:spLocks noGrp="1"/>
          </p:cNvSpPr>
          <p:nvPr>
            <p:ph type="sldNum" sz="quarter" idx="12"/>
          </p:nvPr>
        </p:nvSpPr>
        <p:spPr/>
        <p:txBody>
          <a:bodyPr/>
          <a:lstStyle/>
          <a:p>
            <a:pPr>
              <a:defRPr/>
            </a:pPr>
            <a:fld id="{235FFC1F-2C1D-4A45-86A3-5D67201A54B9}" type="slidenum">
              <a:rPr lang="pt-PT" smtClean="0"/>
              <a:pPr>
                <a:defRPr/>
              </a:pPr>
              <a:t>51</a:t>
            </a:fld>
            <a:endParaRPr lang="pt-PT" dirty="0"/>
          </a:p>
        </p:txBody>
      </p:sp>
    </p:spTree>
    <p:extLst>
      <p:ext uri="{BB962C8B-B14F-4D97-AF65-F5344CB8AC3E}">
        <p14:creationId xmlns:p14="http://schemas.microsoft.com/office/powerpoint/2010/main" val="38789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pt-PT"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Obrigado!</a:t>
            </a:r>
            <a:endParaRPr lang="pt-PT"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9154" name="Picture 5" descr="logo_another-step_horiz.gif"/>
          <p:cNvPicPr>
            <a:picLocks noChangeAspect="1"/>
          </p:cNvPicPr>
          <p:nvPr/>
        </p:nvPicPr>
        <p:blipFill>
          <a:blip r:embed="rId3" cstate="print"/>
          <a:srcRect/>
          <a:stretch>
            <a:fillRect/>
          </a:stretch>
        </p:blipFill>
        <p:spPr bwMode="auto">
          <a:xfrm>
            <a:off x="6000759" y="3969363"/>
            <a:ext cx="2500303" cy="713761"/>
          </a:xfrm>
          <a:prstGeom prst="rect">
            <a:avLst/>
          </a:prstGeom>
          <a:noFill/>
          <a:ln w="9525">
            <a:noFill/>
            <a:miter lim="800000"/>
            <a:headEnd/>
            <a:tailEnd/>
          </a:ln>
        </p:spPr>
      </p:pic>
      <p:sp>
        <p:nvSpPr>
          <p:cNvPr id="2" name="Text Placeholder 1"/>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PT" dirty="0" smtClean="0"/>
              <a:t>Siga-nos!</a:t>
            </a:r>
            <a:endParaRPr lang="pt-PT" dirty="0"/>
          </a:p>
        </p:txBody>
      </p:sp>
      <p:sp>
        <p:nvSpPr>
          <p:cNvPr id="5" name="Content Placeholder 4"/>
          <p:cNvSpPr>
            <a:spLocks noGrp="1"/>
          </p:cNvSpPr>
          <p:nvPr>
            <p:ph sz="half" idx="1"/>
          </p:nvPr>
        </p:nvSpPr>
        <p:spPr/>
        <p:txBody>
          <a:bodyPr/>
          <a:lstStyle/>
          <a:p>
            <a:r>
              <a:rPr lang="pt-PT" dirty="0" smtClean="0"/>
              <a:t>Facebook.com</a:t>
            </a:r>
            <a:endParaRPr lang="pt-PT" dirty="0"/>
          </a:p>
        </p:txBody>
      </p:sp>
      <p:sp>
        <p:nvSpPr>
          <p:cNvPr id="6" name="Content Placeholder 5"/>
          <p:cNvSpPr>
            <a:spLocks noGrp="1"/>
          </p:cNvSpPr>
          <p:nvPr>
            <p:ph sz="half" idx="2"/>
          </p:nvPr>
        </p:nvSpPr>
        <p:spPr/>
        <p:txBody>
          <a:bodyPr/>
          <a:lstStyle/>
          <a:p>
            <a:r>
              <a:rPr lang="pt-PT" dirty="0" smtClean="0"/>
              <a:t>Anotherstep.pt</a:t>
            </a:r>
            <a:endParaRPr lang="pt-P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82366"/>
            <a:ext cx="3917788" cy="2349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824" y="2355726"/>
            <a:ext cx="4156648" cy="2372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516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PT" dirty="0" smtClean="0"/>
              <a:t>CAF</a:t>
            </a:r>
            <a:endParaRPr lang="pt-PT" dirty="0"/>
          </a:p>
        </p:txBody>
      </p:sp>
      <p:sp>
        <p:nvSpPr>
          <p:cNvPr id="5" name="Text Placeholder 4"/>
          <p:cNvSpPr>
            <a:spLocks noGrp="1"/>
          </p:cNvSpPr>
          <p:nvPr>
            <p:ph type="body" idx="1"/>
          </p:nvPr>
        </p:nvSpPr>
        <p:spPr/>
        <p:txBody>
          <a:bodyPr/>
          <a:lstStyle/>
          <a:p>
            <a:r>
              <a:rPr lang="pt-PT" dirty="0" smtClean="0"/>
              <a:t>Alguns resultados</a:t>
            </a:r>
            <a:endParaRPr lang="pt-PT" dirty="0"/>
          </a:p>
        </p:txBody>
      </p:sp>
    </p:spTree>
    <p:extLst>
      <p:ext uri="{BB962C8B-B14F-4D97-AF65-F5344CB8AC3E}">
        <p14:creationId xmlns:p14="http://schemas.microsoft.com/office/powerpoint/2010/main" val="16050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PT" dirty="0" smtClean="0"/>
              <a:t>A importância das lideranças</a:t>
            </a:r>
            <a:endParaRPr lang="pt-PT"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63543665"/>
              </p:ext>
            </p:extLst>
          </p:nvPr>
        </p:nvGraphicFramePr>
        <p:xfrm>
          <a:off x="428625" y="1687513"/>
          <a:ext cx="8258175" cy="324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608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A importância de envolver os alunos</a:t>
            </a:r>
            <a:endParaRPr lang="pt-P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6799821"/>
              </p:ext>
            </p:extLst>
          </p:nvPr>
        </p:nvGraphicFramePr>
        <p:xfrm>
          <a:off x="428625" y="1687513"/>
          <a:ext cx="8258175" cy="324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878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2_Another Step 2">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B547B8"/>
      </a:hlink>
      <a:folHlink>
        <a:srgbClr val="438255"/>
      </a:folHlink>
    </a:clrScheme>
    <a:fontScheme name="Urban">
      <a:majorFont>
        <a:latin typeface="Trebuchet MS"/>
        <a:ea typeface=""/>
        <a:cs typeface=""/>
        <a:font script="Jpan" typeface="HGｺﾞｼｯｸM"/>
        <a:font script="Hang" typeface="맑은 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4444"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3000"/>
                <a:satMod val="200000"/>
              </a:schemeClr>
            </a:gs>
            <a:gs pos="80000">
              <a:schemeClr val="phClr">
                <a:shade val="55000"/>
                <a:satMod val="175000"/>
              </a:schemeClr>
            </a:gs>
            <a:gs pos="100000">
              <a:schemeClr val="phClr">
                <a:shade val="37000"/>
                <a:satMod val="175000"/>
              </a:schemeClr>
            </a:gs>
          </a:gsLst>
          <a:lin ang="5400000" scaled="0"/>
        </a:gradFill>
        <a:blipFill>
          <a:blip xmlns:r="http://schemas.openxmlformats.org/officeDocument/2006/relationships" r:embed="rId1">
            <a:duotone>
              <a:schemeClr val="phClr">
                <a:shade val="70000"/>
              </a:schemeClr>
              <a:schemeClr val="phClr">
                <a:tint val="80000"/>
                <a:satMod val="120000"/>
              </a:schemeClr>
            </a:duotone>
          </a:blip>
          <a:tile tx="0" ty="0" sx="85000" sy="85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2028</Words>
  <Application>Microsoft Office PowerPoint</Application>
  <PresentationFormat>Apresentação no Ecrã (16:9)</PresentationFormat>
  <Paragraphs>296</Paragraphs>
  <Slides>52</Slides>
  <Notes>16</Notes>
  <HiddenSlides>0</HiddenSlides>
  <MMClips>0</MMClips>
  <ScaleCrop>false</ScaleCrop>
  <HeadingPairs>
    <vt:vector size="4" baseType="variant">
      <vt:variant>
        <vt:lpstr>Tema</vt:lpstr>
      </vt:variant>
      <vt:variant>
        <vt:i4>2</vt:i4>
      </vt:variant>
      <vt:variant>
        <vt:lpstr>Títulos dos diapositivos</vt:lpstr>
      </vt:variant>
      <vt:variant>
        <vt:i4>52</vt:i4>
      </vt:variant>
    </vt:vector>
  </HeadingPairs>
  <TitlesOfParts>
    <vt:vector size="54" baseType="lpstr">
      <vt:lpstr>Urban</vt:lpstr>
      <vt:lpstr>2_Another Step 2</vt:lpstr>
      <vt:lpstr>Da Gestão da Qualidade no Agrupamento ao trabalho com os alunos: perspetiva colaborativa de desenvolvimento</vt:lpstr>
      <vt:lpstr>Sumário</vt:lpstr>
      <vt:lpstr>Another Step </vt:lpstr>
      <vt:lpstr>O Projeto: Framework de Desenvolvimento Pedagógico da Organização Escolar</vt:lpstr>
      <vt:lpstr>Apresentação do PowerPoint</vt:lpstr>
      <vt:lpstr>Siga-nos!</vt:lpstr>
      <vt:lpstr>CAF</vt:lpstr>
      <vt:lpstr>A importância das lideranças</vt:lpstr>
      <vt:lpstr>A importância de envolver os alunos</vt:lpstr>
      <vt:lpstr>Apresentação do PowerPoint</vt:lpstr>
      <vt:lpstr>Apresentação do PowerPoint</vt:lpstr>
      <vt:lpstr>Melhoria, reforço e mudança!</vt:lpstr>
      <vt:lpstr>Fazer a diferença!</vt:lpstr>
      <vt:lpstr>Apresentação do PowerPoint</vt:lpstr>
      <vt:lpstr>Para refletir…</vt:lpstr>
      <vt:lpstr>O Projeto: Framework de Desenvolvimento Pedagógico da Organização Escolar</vt:lpstr>
      <vt:lpstr>O que é a “Framework” </vt:lpstr>
      <vt:lpstr>Como trabalhamos na sala de aula?</vt:lpstr>
      <vt:lpstr>Os Relatórios</vt:lpstr>
      <vt:lpstr>Escala de Inquirição</vt:lpstr>
      <vt:lpstr>Esquema conceptual</vt:lpstr>
      <vt:lpstr>Apresentação do PowerPoint</vt:lpstr>
      <vt:lpstr>Apresentação do PowerPoint</vt:lpstr>
      <vt:lpstr>Exemplo de um relatório sobre a escola/Agrupamento</vt:lpstr>
      <vt:lpstr>Exemplo de um relatório sobre uma disciplina</vt:lpstr>
      <vt:lpstr>Exemplo de um relatório para o Professor</vt:lpstr>
      <vt:lpstr>Exemplo com duas FRW</vt:lpstr>
      <vt:lpstr>Análise comparativa (evolução entre as duas FRW)</vt:lpstr>
      <vt:lpstr>Perceção dos alunos</vt:lpstr>
      <vt:lpstr>Dimensão 1</vt:lpstr>
      <vt:lpstr>Dimensão 2</vt:lpstr>
      <vt:lpstr>Metodologia</vt:lpstr>
      <vt:lpstr>Agrupamento: Relatórios previstos</vt:lpstr>
      <vt:lpstr>Pressupostos</vt:lpstr>
      <vt:lpstr>Envolvimento dos departamentos</vt:lpstr>
      <vt:lpstr>A sala de aula é um espaço para:</vt:lpstr>
      <vt:lpstr>Importância</vt:lpstr>
      <vt:lpstr>Desenvolvimento da Framework</vt:lpstr>
      <vt:lpstr>Ações de melhoria…</vt:lpstr>
      <vt:lpstr>Apresentação do PowerPoint</vt:lpstr>
      <vt:lpstr>Processo de Inquirição</vt:lpstr>
      <vt:lpstr>Painel de inquirição</vt:lpstr>
      <vt:lpstr>Acesso à plataforma de Inquirição</vt:lpstr>
      <vt:lpstr>Códigos/Passwords</vt:lpstr>
      <vt:lpstr>Considerações finais…</vt:lpstr>
      <vt:lpstr>Impacto</vt:lpstr>
      <vt:lpstr>Considerações Finais</vt:lpstr>
      <vt:lpstr>Plano de Trabalho</vt:lpstr>
      <vt:lpstr>Depois do Coffee Break</vt:lpstr>
      <vt:lpstr>Questões Orientadoras  O que diz sobre o “espaço aula”:</vt:lpstr>
      <vt:lpstr>Questões?</vt:lpstr>
      <vt:lpstr>Obrigado!</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Framework de Desenvolvimento Pedagógico da Organização Escolar</dc:title>
  <dc:subject>Agrupamento</dc:subject>
  <dc:creator/>
  <cp:keywords>Apresentação Framework</cp:keywords>
  <cp:lastModifiedBy/>
  <cp:revision>7</cp:revision>
  <dcterms:created xsi:type="dcterms:W3CDTF">2008-01-22T15:45:50Z</dcterms:created>
  <dcterms:modified xsi:type="dcterms:W3CDTF">2014-10-16T02:11:54Z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